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4"/>
  </p:sldMasterIdLst>
  <p:notesMasterIdLst>
    <p:notesMasterId r:id="rId35"/>
  </p:notesMasterIdLst>
  <p:handoutMasterIdLst>
    <p:handoutMasterId r:id="rId36"/>
  </p:handoutMasterIdLst>
  <p:sldIdLst>
    <p:sldId id="256" r:id="rId5"/>
    <p:sldId id="284" r:id="rId6"/>
    <p:sldId id="309" r:id="rId7"/>
    <p:sldId id="299" r:id="rId8"/>
    <p:sldId id="301" r:id="rId9"/>
    <p:sldId id="300" r:id="rId10"/>
    <p:sldId id="304" r:id="rId11"/>
    <p:sldId id="302" r:id="rId12"/>
    <p:sldId id="303" r:id="rId13"/>
    <p:sldId id="305" r:id="rId14"/>
    <p:sldId id="308" r:id="rId15"/>
    <p:sldId id="306" r:id="rId16"/>
    <p:sldId id="307" r:id="rId17"/>
    <p:sldId id="310" r:id="rId18"/>
    <p:sldId id="314" r:id="rId19"/>
    <p:sldId id="327" r:id="rId20"/>
    <p:sldId id="328" r:id="rId21"/>
    <p:sldId id="259" r:id="rId22"/>
    <p:sldId id="260" r:id="rId23"/>
    <p:sldId id="313" r:id="rId24"/>
    <p:sldId id="321" r:id="rId25"/>
    <p:sldId id="322" r:id="rId26"/>
    <p:sldId id="323" r:id="rId27"/>
    <p:sldId id="324" r:id="rId28"/>
    <p:sldId id="325" r:id="rId29"/>
    <p:sldId id="326" r:id="rId30"/>
    <p:sldId id="312" r:id="rId31"/>
    <p:sldId id="311" r:id="rId32"/>
    <p:sldId id="329" r:id="rId33"/>
    <p:sldId id="289"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Yaza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09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C18DE-CE73-4F4C-9B4D-BA973B33DB1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8C51114-7ADD-4A9C-B1AE-B452E7C4ABD4}">
      <dgm:prSet/>
      <dgm:spPr/>
      <dgm:t>
        <a:bodyPr/>
        <a:lstStyle/>
        <a:p>
          <a:r>
            <a:rPr lang="tr-TR"/>
            <a:t>Project Introduction</a:t>
          </a:r>
          <a:endParaRPr lang="en-US"/>
        </a:p>
      </dgm:t>
    </dgm:pt>
    <dgm:pt modelId="{FF2507DF-79FD-474D-A3AC-5BB8B84061FC}" type="parTrans" cxnId="{77509CFD-B1E6-460D-925D-E4187A0136EE}">
      <dgm:prSet/>
      <dgm:spPr/>
      <dgm:t>
        <a:bodyPr/>
        <a:lstStyle/>
        <a:p>
          <a:endParaRPr lang="en-US"/>
        </a:p>
      </dgm:t>
    </dgm:pt>
    <dgm:pt modelId="{91C6A380-644F-4910-A74D-3B82923F96E9}" type="sibTrans" cxnId="{77509CFD-B1E6-460D-925D-E4187A0136EE}">
      <dgm:prSet/>
      <dgm:spPr/>
      <dgm:t>
        <a:bodyPr/>
        <a:lstStyle/>
        <a:p>
          <a:endParaRPr lang="en-US"/>
        </a:p>
      </dgm:t>
    </dgm:pt>
    <dgm:pt modelId="{AB32E4E7-AEAC-4428-991C-A71EC3B8E632}">
      <dgm:prSet/>
      <dgm:spPr/>
      <dgm:t>
        <a:bodyPr/>
        <a:lstStyle/>
        <a:p>
          <a:r>
            <a:rPr lang="tr-TR"/>
            <a:t>Sensors Used in the Project</a:t>
          </a:r>
          <a:endParaRPr lang="en-US"/>
        </a:p>
      </dgm:t>
    </dgm:pt>
    <dgm:pt modelId="{25F34F5D-6EE6-4D34-922F-08B9EB4D0755}" type="parTrans" cxnId="{4F8CFDB5-2234-4B40-9075-2C35A896C414}">
      <dgm:prSet/>
      <dgm:spPr/>
      <dgm:t>
        <a:bodyPr/>
        <a:lstStyle/>
        <a:p>
          <a:endParaRPr lang="en-US"/>
        </a:p>
      </dgm:t>
    </dgm:pt>
    <dgm:pt modelId="{3DA121EA-5C4C-406D-9363-C37AF478AD02}" type="sibTrans" cxnId="{4F8CFDB5-2234-4B40-9075-2C35A896C414}">
      <dgm:prSet/>
      <dgm:spPr/>
      <dgm:t>
        <a:bodyPr/>
        <a:lstStyle/>
        <a:p>
          <a:endParaRPr lang="en-US"/>
        </a:p>
      </dgm:t>
    </dgm:pt>
    <dgm:pt modelId="{32C41A46-7162-4EFF-9652-7C31FBB9E709}">
      <dgm:prSet/>
      <dgm:spPr/>
      <dgm:t>
        <a:bodyPr/>
        <a:lstStyle/>
        <a:p>
          <a:r>
            <a:rPr lang="en-US"/>
            <a:t>How Did We Produce The Project</a:t>
          </a:r>
          <a:r>
            <a:rPr lang="tr-TR"/>
            <a:t> and What We Used</a:t>
          </a:r>
          <a:r>
            <a:rPr lang="en-US"/>
            <a:t>?</a:t>
          </a:r>
        </a:p>
      </dgm:t>
    </dgm:pt>
    <dgm:pt modelId="{5B741BB0-6C4A-42CB-84E4-EAAAEF387B2F}" type="parTrans" cxnId="{18DE1D7D-4921-4F73-80B6-A67325844B27}">
      <dgm:prSet/>
      <dgm:spPr/>
      <dgm:t>
        <a:bodyPr/>
        <a:lstStyle/>
        <a:p>
          <a:endParaRPr lang="en-US"/>
        </a:p>
      </dgm:t>
    </dgm:pt>
    <dgm:pt modelId="{DF8E3D1C-815E-4279-A267-5ED78ECAA1E1}" type="sibTrans" cxnId="{18DE1D7D-4921-4F73-80B6-A67325844B27}">
      <dgm:prSet/>
      <dgm:spPr/>
      <dgm:t>
        <a:bodyPr/>
        <a:lstStyle/>
        <a:p>
          <a:endParaRPr lang="en-US"/>
        </a:p>
      </dgm:t>
    </dgm:pt>
    <dgm:pt modelId="{81496BB9-6FF9-4B59-BE61-EAECD357C73B}">
      <dgm:prSet/>
      <dgm:spPr/>
      <dgm:t>
        <a:bodyPr/>
        <a:lstStyle/>
        <a:p>
          <a:r>
            <a:rPr lang="tr-TR"/>
            <a:t>Operating the Device</a:t>
          </a:r>
          <a:endParaRPr lang="en-US"/>
        </a:p>
      </dgm:t>
    </dgm:pt>
    <dgm:pt modelId="{355955C7-9C5A-46BC-8A2E-C301EA67310E}" type="parTrans" cxnId="{9CEA14D6-0133-4773-BC79-D701B1C662A2}">
      <dgm:prSet/>
      <dgm:spPr/>
      <dgm:t>
        <a:bodyPr/>
        <a:lstStyle/>
        <a:p>
          <a:endParaRPr lang="en-US"/>
        </a:p>
      </dgm:t>
    </dgm:pt>
    <dgm:pt modelId="{F8F84654-AA9C-4429-B696-3789FBABE5A8}" type="sibTrans" cxnId="{9CEA14D6-0133-4773-BC79-D701B1C662A2}">
      <dgm:prSet/>
      <dgm:spPr/>
      <dgm:t>
        <a:bodyPr/>
        <a:lstStyle/>
        <a:p>
          <a:endParaRPr lang="en-US"/>
        </a:p>
      </dgm:t>
    </dgm:pt>
    <dgm:pt modelId="{497B79C5-65B0-4F2F-A957-FDB391BCC8E6}" type="pres">
      <dgm:prSet presAssocID="{D54C18DE-CE73-4F4C-9B4D-BA973B33DB1B}" presName="root" presStyleCnt="0">
        <dgm:presLayoutVars>
          <dgm:dir/>
          <dgm:resizeHandles val="exact"/>
        </dgm:presLayoutVars>
      </dgm:prSet>
      <dgm:spPr/>
    </dgm:pt>
    <dgm:pt modelId="{9A75ACFC-5F70-4EEC-A9B6-DCA0C3BA1247}" type="pres">
      <dgm:prSet presAssocID="{D8C51114-7ADD-4A9C-B1AE-B452E7C4ABD4}" presName="compNode" presStyleCnt="0"/>
      <dgm:spPr/>
    </dgm:pt>
    <dgm:pt modelId="{2976564F-B89D-432F-BCC5-5077AA9A2ADC}" type="pres">
      <dgm:prSet presAssocID="{D8C51114-7ADD-4A9C-B1AE-B452E7C4ABD4}" presName="bgRect" presStyleLbl="bgShp" presStyleIdx="0" presStyleCnt="4"/>
      <dgm:spPr/>
    </dgm:pt>
    <dgm:pt modelId="{1FBBA819-F1F5-4BAA-A1FD-D03DCB1A01F8}" type="pres">
      <dgm:prSet presAssocID="{D8C51114-7ADD-4A9C-B1AE-B452E7C4AB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Öğretmen"/>
        </a:ext>
      </dgm:extLst>
    </dgm:pt>
    <dgm:pt modelId="{173D428C-DDD1-4A37-8169-522EE91EE0D0}" type="pres">
      <dgm:prSet presAssocID="{D8C51114-7ADD-4A9C-B1AE-B452E7C4ABD4}" presName="spaceRect" presStyleCnt="0"/>
      <dgm:spPr/>
    </dgm:pt>
    <dgm:pt modelId="{024662D7-F72E-4CCC-A00F-63843A6B801A}" type="pres">
      <dgm:prSet presAssocID="{D8C51114-7ADD-4A9C-B1AE-B452E7C4ABD4}" presName="parTx" presStyleLbl="revTx" presStyleIdx="0" presStyleCnt="4">
        <dgm:presLayoutVars>
          <dgm:chMax val="0"/>
          <dgm:chPref val="0"/>
        </dgm:presLayoutVars>
      </dgm:prSet>
      <dgm:spPr/>
    </dgm:pt>
    <dgm:pt modelId="{F2391D38-7DB0-46C9-906F-5C9DEA3EFCFD}" type="pres">
      <dgm:prSet presAssocID="{91C6A380-644F-4910-A74D-3B82923F96E9}" presName="sibTrans" presStyleCnt="0"/>
      <dgm:spPr/>
    </dgm:pt>
    <dgm:pt modelId="{B8FE8BCD-8064-4320-8B5D-ADA820C4C307}" type="pres">
      <dgm:prSet presAssocID="{AB32E4E7-AEAC-4428-991C-A71EC3B8E632}" presName="compNode" presStyleCnt="0"/>
      <dgm:spPr/>
    </dgm:pt>
    <dgm:pt modelId="{66D017EB-4F6F-4345-A4CB-4DD46DB47CC4}" type="pres">
      <dgm:prSet presAssocID="{AB32E4E7-AEAC-4428-991C-A71EC3B8E632}" presName="bgRect" presStyleLbl="bgShp" presStyleIdx="1" presStyleCnt="4"/>
      <dgm:spPr/>
    </dgm:pt>
    <dgm:pt modelId="{0A93983D-7BD1-440C-BB7A-CDE5EB4675EB}" type="pres">
      <dgm:prSet presAssocID="{AB32E4E7-AEAC-4428-991C-A71EC3B8E63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şlemci"/>
        </a:ext>
      </dgm:extLst>
    </dgm:pt>
    <dgm:pt modelId="{BD39C87C-4056-4724-A0DA-BF5BDD6B8FDA}" type="pres">
      <dgm:prSet presAssocID="{AB32E4E7-AEAC-4428-991C-A71EC3B8E632}" presName="spaceRect" presStyleCnt="0"/>
      <dgm:spPr/>
    </dgm:pt>
    <dgm:pt modelId="{E3C7DABC-3067-4CF9-99BA-D33F6DC42A20}" type="pres">
      <dgm:prSet presAssocID="{AB32E4E7-AEAC-4428-991C-A71EC3B8E632}" presName="parTx" presStyleLbl="revTx" presStyleIdx="1" presStyleCnt="4">
        <dgm:presLayoutVars>
          <dgm:chMax val="0"/>
          <dgm:chPref val="0"/>
        </dgm:presLayoutVars>
      </dgm:prSet>
      <dgm:spPr/>
    </dgm:pt>
    <dgm:pt modelId="{D42A2EEA-2845-49D5-AED1-F3776E73A213}" type="pres">
      <dgm:prSet presAssocID="{3DA121EA-5C4C-406D-9363-C37AF478AD02}" presName="sibTrans" presStyleCnt="0"/>
      <dgm:spPr/>
    </dgm:pt>
    <dgm:pt modelId="{47816C4C-F122-4B67-9279-437F86A4FA34}" type="pres">
      <dgm:prSet presAssocID="{32C41A46-7162-4EFF-9652-7C31FBB9E709}" presName="compNode" presStyleCnt="0"/>
      <dgm:spPr/>
    </dgm:pt>
    <dgm:pt modelId="{85AA4D03-54E1-4851-83AE-3161D124624B}" type="pres">
      <dgm:prSet presAssocID="{32C41A46-7162-4EFF-9652-7C31FBB9E709}" presName="bgRect" presStyleLbl="bgShp" presStyleIdx="2" presStyleCnt="4"/>
      <dgm:spPr/>
    </dgm:pt>
    <dgm:pt modelId="{4809E51B-2E46-4DA1-A01B-BF620A9DC822}" type="pres">
      <dgm:prSet presAssocID="{32C41A46-7162-4EFF-9652-7C31FBB9E70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plantı"/>
        </a:ext>
      </dgm:extLst>
    </dgm:pt>
    <dgm:pt modelId="{9D4E9F5F-4139-44DC-BC1D-34EFA5AF65B3}" type="pres">
      <dgm:prSet presAssocID="{32C41A46-7162-4EFF-9652-7C31FBB9E709}" presName="spaceRect" presStyleCnt="0"/>
      <dgm:spPr/>
    </dgm:pt>
    <dgm:pt modelId="{D70F2803-0531-408E-8833-2CF70D40220D}" type="pres">
      <dgm:prSet presAssocID="{32C41A46-7162-4EFF-9652-7C31FBB9E709}" presName="parTx" presStyleLbl="revTx" presStyleIdx="2" presStyleCnt="4">
        <dgm:presLayoutVars>
          <dgm:chMax val="0"/>
          <dgm:chPref val="0"/>
        </dgm:presLayoutVars>
      </dgm:prSet>
      <dgm:spPr/>
    </dgm:pt>
    <dgm:pt modelId="{8C6B1B7B-0EA0-4E82-BB68-7165D346EE5F}" type="pres">
      <dgm:prSet presAssocID="{DF8E3D1C-815E-4279-A267-5ED78ECAA1E1}" presName="sibTrans" presStyleCnt="0"/>
      <dgm:spPr/>
    </dgm:pt>
    <dgm:pt modelId="{094A2A6A-7F27-46FB-97FB-11CFE4C806EA}" type="pres">
      <dgm:prSet presAssocID="{81496BB9-6FF9-4B59-BE61-EAECD357C73B}" presName="compNode" presStyleCnt="0"/>
      <dgm:spPr/>
    </dgm:pt>
    <dgm:pt modelId="{B1EB13D9-24F1-48C0-8050-1C3E69B3A96C}" type="pres">
      <dgm:prSet presAssocID="{81496BB9-6FF9-4B59-BE61-EAECD357C73B}" presName="bgRect" presStyleLbl="bgShp" presStyleIdx="3" presStyleCnt="4"/>
      <dgm:spPr/>
    </dgm:pt>
    <dgm:pt modelId="{88E21B02-365B-4EF6-BF4C-9A036CA11374}" type="pres">
      <dgm:prSet presAssocID="{81496BB9-6FF9-4B59-BE61-EAECD357C7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6F3F2B3A-E4D4-4944-98EF-533060DCD0CA}" type="pres">
      <dgm:prSet presAssocID="{81496BB9-6FF9-4B59-BE61-EAECD357C73B}" presName="spaceRect" presStyleCnt="0"/>
      <dgm:spPr/>
    </dgm:pt>
    <dgm:pt modelId="{118BD864-D563-401A-82C4-276471B72F31}" type="pres">
      <dgm:prSet presAssocID="{81496BB9-6FF9-4B59-BE61-EAECD357C73B}" presName="parTx" presStyleLbl="revTx" presStyleIdx="3" presStyleCnt="4">
        <dgm:presLayoutVars>
          <dgm:chMax val="0"/>
          <dgm:chPref val="0"/>
        </dgm:presLayoutVars>
      </dgm:prSet>
      <dgm:spPr/>
    </dgm:pt>
  </dgm:ptLst>
  <dgm:cxnLst>
    <dgm:cxn modelId="{18DE1D7D-4921-4F73-80B6-A67325844B27}" srcId="{D54C18DE-CE73-4F4C-9B4D-BA973B33DB1B}" destId="{32C41A46-7162-4EFF-9652-7C31FBB9E709}" srcOrd="2" destOrd="0" parTransId="{5B741BB0-6C4A-42CB-84E4-EAAAEF387B2F}" sibTransId="{DF8E3D1C-815E-4279-A267-5ED78ECAA1E1}"/>
    <dgm:cxn modelId="{04611482-A3AE-4A47-A0ED-38861448BA3D}" type="presOf" srcId="{32C41A46-7162-4EFF-9652-7C31FBB9E709}" destId="{D70F2803-0531-408E-8833-2CF70D40220D}" srcOrd="0" destOrd="0" presId="urn:microsoft.com/office/officeart/2018/2/layout/IconVerticalSolidList"/>
    <dgm:cxn modelId="{4075608A-55C4-41B3-89D7-89C54D58B519}" type="presOf" srcId="{D54C18DE-CE73-4F4C-9B4D-BA973B33DB1B}" destId="{497B79C5-65B0-4F2F-A957-FDB391BCC8E6}" srcOrd="0" destOrd="0" presId="urn:microsoft.com/office/officeart/2018/2/layout/IconVerticalSolidList"/>
    <dgm:cxn modelId="{7FACD495-648B-46C9-AA96-61B0B4DF45AE}" type="presOf" srcId="{AB32E4E7-AEAC-4428-991C-A71EC3B8E632}" destId="{E3C7DABC-3067-4CF9-99BA-D33F6DC42A20}" srcOrd="0" destOrd="0" presId="urn:microsoft.com/office/officeart/2018/2/layout/IconVerticalSolidList"/>
    <dgm:cxn modelId="{4F8CFDB5-2234-4B40-9075-2C35A896C414}" srcId="{D54C18DE-CE73-4F4C-9B4D-BA973B33DB1B}" destId="{AB32E4E7-AEAC-4428-991C-A71EC3B8E632}" srcOrd="1" destOrd="0" parTransId="{25F34F5D-6EE6-4D34-922F-08B9EB4D0755}" sibTransId="{3DA121EA-5C4C-406D-9363-C37AF478AD02}"/>
    <dgm:cxn modelId="{C9ACEFCC-ADC4-4EB5-A0EE-74BE44E5DF8F}" type="presOf" srcId="{81496BB9-6FF9-4B59-BE61-EAECD357C73B}" destId="{118BD864-D563-401A-82C4-276471B72F31}" srcOrd="0" destOrd="0" presId="urn:microsoft.com/office/officeart/2018/2/layout/IconVerticalSolidList"/>
    <dgm:cxn modelId="{9CEA14D6-0133-4773-BC79-D701B1C662A2}" srcId="{D54C18DE-CE73-4F4C-9B4D-BA973B33DB1B}" destId="{81496BB9-6FF9-4B59-BE61-EAECD357C73B}" srcOrd="3" destOrd="0" parTransId="{355955C7-9C5A-46BC-8A2E-C301EA67310E}" sibTransId="{F8F84654-AA9C-4429-B696-3789FBABE5A8}"/>
    <dgm:cxn modelId="{FD6AD8ED-724F-4C16-99A5-91D0CE7D32D2}" type="presOf" srcId="{D8C51114-7ADD-4A9C-B1AE-B452E7C4ABD4}" destId="{024662D7-F72E-4CCC-A00F-63843A6B801A}" srcOrd="0" destOrd="0" presId="urn:microsoft.com/office/officeart/2018/2/layout/IconVerticalSolidList"/>
    <dgm:cxn modelId="{77509CFD-B1E6-460D-925D-E4187A0136EE}" srcId="{D54C18DE-CE73-4F4C-9B4D-BA973B33DB1B}" destId="{D8C51114-7ADD-4A9C-B1AE-B452E7C4ABD4}" srcOrd="0" destOrd="0" parTransId="{FF2507DF-79FD-474D-A3AC-5BB8B84061FC}" sibTransId="{91C6A380-644F-4910-A74D-3B82923F96E9}"/>
    <dgm:cxn modelId="{A821351A-8FAA-4398-A27A-73FEB1EA6EDB}" type="presParOf" srcId="{497B79C5-65B0-4F2F-A957-FDB391BCC8E6}" destId="{9A75ACFC-5F70-4EEC-A9B6-DCA0C3BA1247}" srcOrd="0" destOrd="0" presId="urn:microsoft.com/office/officeart/2018/2/layout/IconVerticalSolidList"/>
    <dgm:cxn modelId="{A9C8107B-B2B9-49B6-9A92-57E89D278413}" type="presParOf" srcId="{9A75ACFC-5F70-4EEC-A9B6-DCA0C3BA1247}" destId="{2976564F-B89D-432F-BCC5-5077AA9A2ADC}" srcOrd="0" destOrd="0" presId="urn:microsoft.com/office/officeart/2018/2/layout/IconVerticalSolidList"/>
    <dgm:cxn modelId="{319F891B-D351-4273-BDF5-11C9D29D865B}" type="presParOf" srcId="{9A75ACFC-5F70-4EEC-A9B6-DCA0C3BA1247}" destId="{1FBBA819-F1F5-4BAA-A1FD-D03DCB1A01F8}" srcOrd="1" destOrd="0" presId="urn:microsoft.com/office/officeart/2018/2/layout/IconVerticalSolidList"/>
    <dgm:cxn modelId="{E04E4B52-F5A7-4815-AF2A-1A031D830445}" type="presParOf" srcId="{9A75ACFC-5F70-4EEC-A9B6-DCA0C3BA1247}" destId="{173D428C-DDD1-4A37-8169-522EE91EE0D0}" srcOrd="2" destOrd="0" presId="urn:microsoft.com/office/officeart/2018/2/layout/IconVerticalSolidList"/>
    <dgm:cxn modelId="{F3E9C2EA-6DB7-4496-96EC-2D35A92ED449}" type="presParOf" srcId="{9A75ACFC-5F70-4EEC-A9B6-DCA0C3BA1247}" destId="{024662D7-F72E-4CCC-A00F-63843A6B801A}" srcOrd="3" destOrd="0" presId="urn:microsoft.com/office/officeart/2018/2/layout/IconVerticalSolidList"/>
    <dgm:cxn modelId="{E9CD2469-6158-48F3-AAA1-163F7C303F32}" type="presParOf" srcId="{497B79C5-65B0-4F2F-A957-FDB391BCC8E6}" destId="{F2391D38-7DB0-46C9-906F-5C9DEA3EFCFD}" srcOrd="1" destOrd="0" presId="urn:microsoft.com/office/officeart/2018/2/layout/IconVerticalSolidList"/>
    <dgm:cxn modelId="{79B3BCDD-714F-432E-8632-0801FF7A2FD7}" type="presParOf" srcId="{497B79C5-65B0-4F2F-A957-FDB391BCC8E6}" destId="{B8FE8BCD-8064-4320-8B5D-ADA820C4C307}" srcOrd="2" destOrd="0" presId="urn:microsoft.com/office/officeart/2018/2/layout/IconVerticalSolidList"/>
    <dgm:cxn modelId="{35A183F2-6CF4-46C8-8A27-D03A14111E49}" type="presParOf" srcId="{B8FE8BCD-8064-4320-8B5D-ADA820C4C307}" destId="{66D017EB-4F6F-4345-A4CB-4DD46DB47CC4}" srcOrd="0" destOrd="0" presId="urn:microsoft.com/office/officeart/2018/2/layout/IconVerticalSolidList"/>
    <dgm:cxn modelId="{EA267DB8-F4C4-46EF-8F7A-48AE79EBCF30}" type="presParOf" srcId="{B8FE8BCD-8064-4320-8B5D-ADA820C4C307}" destId="{0A93983D-7BD1-440C-BB7A-CDE5EB4675EB}" srcOrd="1" destOrd="0" presId="urn:microsoft.com/office/officeart/2018/2/layout/IconVerticalSolidList"/>
    <dgm:cxn modelId="{8BD32CBF-EDEE-4E47-B730-2FB4D508A6FD}" type="presParOf" srcId="{B8FE8BCD-8064-4320-8B5D-ADA820C4C307}" destId="{BD39C87C-4056-4724-A0DA-BF5BDD6B8FDA}" srcOrd="2" destOrd="0" presId="urn:microsoft.com/office/officeart/2018/2/layout/IconVerticalSolidList"/>
    <dgm:cxn modelId="{DF09A144-5E94-4F13-BDBF-4EDFA8BA608B}" type="presParOf" srcId="{B8FE8BCD-8064-4320-8B5D-ADA820C4C307}" destId="{E3C7DABC-3067-4CF9-99BA-D33F6DC42A20}" srcOrd="3" destOrd="0" presId="urn:microsoft.com/office/officeart/2018/2/layout/IconVerticalSolidList"/>
    <dgm:cxn modelId="{AA02E6DF-7512-4AEC-9936-E5C1CB603AE2}" type="presParOf" srcId="{497B79C5-65B0-4F2F-A957-FDB391BCC8E6}" destId="{D42A2EEA-2845-49D5-AED1-F3776E73A213}" srcOrd="3" destOrd="0" presId="urn:microsoft.com/office/officeart/2018/2/layout/IconVerticalSolidList"/>
    <dgm:cxn modelId="{FCB235A0-8B13-40E4-B5AF-1658AD0D69DA}" type="presParOf" srcId="{497B79C5-65B0-4F2F-A957-FDB391BCC8E6}" destId="{47816C4C-F122-4B67-9279-437F86A4FA34}" srcOrd="4" destOrd="0" presId="urn:microsoft.com/office/officeart/2018/2/layout/IconVerticalSolidList"/>
    <dgm:cxn modelId="{C393459E-2F52-4A0D-B817-1DA5EA159B4F}" type="presParOf" srcId="{47816C4C-F122-4B67-9279-437F86A4FA34}" destId="{85AA4D03-54E1-4851-83AE-3161D124624B}" srcOrd="0" destOrd="0" presId="urn:microsoft.com/office/officeart/2018/2/layout/IconVerticalSolidList"/>
    <dgm:cxn modelId="{F82F2EE5-6132-4276-888D-7F8A61CF8E6C}" type="presParOf" srcId="{47816C4C-F122-4B67-9279-437F86A4FA34}" destId="{4809E51B-2E46-4DA1-A01B-BF620A9DC822}" srcOrd="1" destOrd="0" presId="urn:microsoft.com/office/officeart/2018/2/layout/IconVerticalSolidList"/>
    <dgm:cxn modelId="{37B274A8-9758-48C7-A99D-E0BF3FDBB456}" type="presParOf" srcId="{47816C4C-F122-4B67-9279-437F86A4FA34}" destId="{9D4E9F5F-4139-44DC-BC1D-34EFA5AF65B3}" srcOrd="2" destOrd="0" presId="urn:microsoft.com/office/officeart/2018/2/layout/IconVerticalSolidList"/>
    <dgm:cxn modelId="{9D0AEFF0-7E10-46AD-B44E-5258E998DEA3}" type="presParOf" srcId="{47816C4C-F122-4B67-9279-437F86A4FA34}" destId="{D70F2803-0531-408E-8833-2CF70D40220D}" srcOrd="3" destOrd="0" presId="urn:microsoft.com/office/officeart/2018/2/layout/IconVerticalSolidList"/>
    <dgm:cxn modelId="{366DDC34-50B7-406F-BB81-CED54DF3FE02}" type="presParOf" srcId="{497B79C5-65B0-4F2F-A957-FDB391BCC8E6}" destId="{8C6B1B7B-0EA0-4E82-BB68-7165D346EE5F}" srcOrd="5" destOrd="0" presId="urn:microsoft.com/office/officeart/2018/2/layout/IconVerticalSolidList"/>
    <dgm:cxn modelId="{AD5BDF09-B7BE-4137-83DC-03CFEF85AEEC}" type="presParOf" srcId="{497B79C5-65B0-4F2F-A957-FDB391BCC8E6}" destId="{094A2A6A-7F27-46FB-97FB-11CFE4C806EA}" srcOrd="6" destOrd="0" presId="urn:microsoft.com/office/officeart/2018/2/layout/IconVerticalSolidList"/>
    <dgm:cxn modelId="{AC701E36-4AE4-45D4-9FFA-9F56D7BC17F0}" type="presParOf" srcId="{094A2A6A-7F27-46FB-97FB-11CFE4C806EA}" destId="{B1EB13D9-24F1-48C0-8050-1C3E69B3A96C}" srcOrd="0" destOrd="0" presId="urn:microsoft.com/office/officeart/2018/2/layout/IconVerticalSolidList"/>
    <dgm:cxn modelId="{EE07BFDC-64C8-4003-B664-8C431FAD0085}" type="presParOf" srcId="{094A2A6A-7F27-46FB-97FB-11CFE4C806EA}" destId="{88E21B02-365B-4EF6-BF4C-9A036CA11374}" srcOrd="1" destOrd="0" presId="urn:microsoft.com/office/officeart/2018/2/layout/IconVerticalSolidList"/>
    <dgm:cxn modelId="{38D422B8-6610-43FB-B5CA-9426E96C2820}" type="presParOf" srcId="{094A2A6A-7F27-46FB-97FB-11CFE4C806EA}" destId="{6F3F2B3A-E4D4-4944-98EF-533060DCD0CA}" srcOrd="2" destOrd="0" presId="urn:microsoft.com/office/officeart/2018/2/layout/IconVerticalSolidList"/>
    <dgm:cxn modelId="{F9860BA2-B865-45B5-B148-5F31D3BDABD7}" type="presParOf" srcId="{094A2A6A-7F27-46FB-97FB-11CFE4C806EA}" destId="{118BD864-D563-401A-82C4-276471B72F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AD9794-384B-4751-BB88-B4B974DE4DC7}"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108B3AE1-7E3B-40B5-A7A3-480C0A4B5D9C}">
      <dgm:prSet/>
      <dgm:spPr/>
      <dgm:t>
        <a:bodyPr/>
        <a:lstStyle/>
        <a:p>
          <a:r>
            <a:rPr lang="en-US" dirty="0"/>
            <a:t>Designing a PCB board.</a:t>
          </a:r>
        </a:p>
      </dgm:t>
    </dgm:pt>
    <dgm:pt modelId="{BC182E75-06CC-4A7D-890A-7C2B54E0A02A}" type="parTrans" cxnId="{7120AE84-18D7-4CB3-838B-15192B379E79}">
      <dgm:prSet/>
      <dgm:spPr/>
      <dgm:t>
        <a:bodyPr/>
        <a:lstStyle/>
        <a:p>
          <a:endParaRPr lang="en-US"/>
        </a:p>
      </dgm:t>
    </dgm:pt>
    <dgm:pt modelId="{90F728F1-1552-4D94-8F88-FF569DC963CC}" type="sibTrans" cxnId="{7120AE84-18D7-4CB3-838B-15192B379E79}">
      <dgm:prSet phldrT="1" phldr="0"/>
      <dgm:spPr/>
      <dgm:t>
        <a:bodyPr/>
        <a:lstStyle/>
        <a:p>
          <a:r>
            <a:rPr lang="en-US"/>
            <a:t>1</a:t>
          </a:r>
        </a:p>
      </dgm:t>
    </dgm:pt>
    <dgm:pt modelId="{A6E62FD6-9F70-4D06-9B22-60AD7D0FCE61}">
      <dgm:prSet/>
      <dgm:spPr/>
      <dgm:t>
        <a:bodyPr/>
        <a:lstStyle/>
        <a:p>
          <a:r>
            <a:rPr lang="en-US"/>
            <a:t>Applying the designed PCB board to reality.</a:t>
          </a:r>
        </a:p>
      </dgm:t>
    </dgm:pt>
    <dgm:pt modelId="{2513D201-34FF-4E9A-AF14-DE6C51B0CCF4}" type="parTrans" cxnId="{34EAFBC0-921E-4681-AD95-1ED5A9D502B2}">
      <dgm:prSet/>
      <dgm:spPr/>
      <dgm:t>
        <a:bodyPr/>
        <a:lstStyle/>
        <a:p>
          <a:endParaRPr lang="en-US"/>
        </a:p>
      </dgm:t>
    </dgm:pt>
    <dgm:pt modelId="{A7BF5875-2BC6-46D6-B4A4-B85489CB8E28}" type="sibTrans" cxnId="{34EAFBC0-921E-4681-AD95-1ED5A9D502B2}">
      <dgm:prSet phldrT="2" phldr="0"/>
      <dgm:spPr/>
      <dgm:t>
        <a:bodyPr/>
        <a:lstStyle/>
        <a:p>
          <a:r>
            <a:rPr lang="en-US"/>
            <a:t>2</a:t>
          </a:r>
        </a:p>
      </dgm:t>
    </dgm:pt>
    <dgm:pt modelId="{7BFBDD79-3ED5-4A92-AB2F-B160342FD541}">
      <dgm:prSet/>
      <dgm:spPr/>
      <dgm:t>
        <a:bodyPr/>
        <a:lstStyle/>
        <a:p>
          <a:r>
            <a:rPr lang="en-US"/>
            <a:t>Placing circuit elements on the PCB board.</a:t>
          </a:r>
        </a:p>
      </dgm:t>
    </dgm:pt>
    <dgm:pt modelId="{19CA3C56-6FAF-43B4-9553-3E1A7A360BF3}" type="parTrans" cxnId="{675DCF9F-753C-43A2-944A-CB2778B5240A}">
      <dgm:prSet/>
      <dgm:spPr/>
      <dgm:t>
        <a:bodyPr/>
        <a:lstStyle/>
        <a:p>
          <a:endParaRPr lang="en-US"/>
        </a:p>
      </dgm:t>
    </dgm:pt>
    <dgm:pt modelId="{91AF6FBF-367A-49AC-8DDA-5C0E4C0549A8}" type="sibTrans" cxnId="{675DCF9F-753C-43A2-944A-CB2778B5240A}">
      <dgm:prSet phldrT="3" phldr="0"/>
      <dgm:spPr/>
      <dgm:t>
        <a:bodyPr/>
        <a:lstStyle/>
        <a:p>
          <a:r>
            <a:rPr lang="en-US"/>
            <a:t>3</a:t>
          </a:r>
        </a:p>
      </dgm:t>
    </dgm:pt>
    <dgm:pt modelId="{84F901C9-081E-489B-AD03-5808D7F58E32}" type="pres">
      <dgm:prSet presAssocID="{57AD9794-384B-4751-BB88-B4B974DE4DC7}" presName="Name0" presStyleCnt="0">
        <dgm:presLayoutVars>
          <dgm:animLvl val="lvl"/>
          <dgm:resizeHandles val="exact"/>
        </dgm:presLayoutVars>
      </dgm:prSet>
      <dgm:spPr/>
    </dgm:pt>
    <dgm:pt modelId="{58918E10-A771-4979-995E-AB805F469C97}" type="pres">
      <dgm:prSet presAssocID="{108B3AE1-7E3B-40B5-A7A3-480C0A4B5D9C}" presName="compositeNode" presStyleCnt="0">
        <dgm:presLayoutVars>
          <dgm:bulletEnabled val="1"/>
        </dgm:presLayoutVars>
      </dgm:prSet>
      <dgm:spPr/>
    </dgm:pt>
    <dgm:pt modelId="{4325C1C8-CBB8-4F6C-A5FC-739C951DB218}" type="pres">
      <dgm:prSet presAssocID="{108B3AE1-7E3B-40B5-A7A3-480C0A4B5D9C}" presName="bgRect" presStyleLbl="bgAccFollowNode1" presStyleIdx="0" presStyleCnt="3"/>
      <dgm:spPr/>
    </dgm:pt>
    <dgm:pt modelId="{44F775C1-EF3B-4C6A-96BD-063D5003776D}" type="pres">
      <dgm:prSet presAssocID="{90F728F1-1552-4D94-8F88-FF569DC963CC}" presName="sibTransNodeCircle" presStyleLbl="alignNode1" presStyleIdx="0" presStyleCnt="6">
        <dgm:presLayoutVars>
          <dgm:chMax val="0"/>
          <dgm:bulletEnabled/>
        </dgm:presLayoutVars>
      </dgm:prSet>
      <dgm:spPr/>
    </dgm:pt>
    <dgm:pt modelId="{CF20AEEA-F033-4999-9CE5-8C06A200D4A7}" type="pres">
      <dgm:prSet presAssocID="{108B3AE1-7E3B-40B5-A7A3-480C0A4B5D9C}" presName="bottomLine" presStyleLbl="alignNode1" presStyleIdx="1" presStyleCnt="6">
        <dgm:presLayoutVars/>
      </dgm:prSet>
      <dgm:spPr/>
    </dgm:pt>
    <dgm:pt modelId="{F2039714-42B9-4CDB-A011-8BC651FF52A2}" type="pres">
      <dgm:prSet presAssocID="{108B3AE1-7E3B-40B5-A7A3-480C0A4B5D9C}" presName="nodeText" presStyleLbl="bgAccFollowNode1" presStyleIdx="0" presStyleCnt="3">
        <dgm:presLayoutVars>
          <dgm:bulletEnabled val="1"/>
        </dgm:presLayoutVars>
      </dgm:prSet>
      <dgm:spPr/>
    </dgm:pt>
    <dgm:pt modelId="{C04CFC4F-3648-4C3C-AC14-D9B9ED85F25D}" type="pres">
      <dgm:prSet presAssocID="{90F728F1-1552-4D94-8F88-FF569DC963CC}" presName="sibTrans" presStyleCnt="0"/>
      <dgm:spPr/>
    </dgm:pt>
    <dgm:pt modelId="{2FCD1505-4422-4D0A-B98F-BEFC2B0D487D}" type="pres">
      <dgm:prSet presAssocID="{A6E62FD6-9F70-4D06-9B22-60AD7D0FCE61}" presName="compositeNode" presStyleCnt="0">
        <dgm:presLayoutVars>
          <dgm:bulletEnabled val="1"/>
        </dgm:presLayoutVars>
      </dgm:prSet>
      <dgm:spPr/>
    </dgm:pt>
    <dgm:pt modelId="{F8B3607B-A565-47F1-9BE6-C970F97905B9}" type="pres">
      <dgm:prSet presAssocID="{A6E62FD6-9F70-4D06-9B22-60AD7D0FCE61}" presName="bgRect" presStyleLbl="bgAccFollowNode1" presStyleIdx="1" presStyleCnt="3"/>
      <dgm:spPr/>
    </dgm:pt>
    <dgm:pt modelId="{CF8588A8-9554-4122-830A-D9728780626E}" type="pres">
      <dgm:prSet presAssocID="{A7BF5875-2BC6-46D6-B4A4-B85489CB8E28}" presName="sibTransNodeCircle" presStyleLbl="alignNode1" presStyleIdx="2" presStyleCnt="6">
        <dgm:presLayoutVars>
          <dgm:chMax val="0"/>
          <dgm:bulletEnabled/>
        </dgm:presLayoutVars>
      </dgm:prSet>
      <dgm:spPr/>
    </dgm:pt>
    <dgm:pt modelId="{63384E7E-FFF7-4B83-98B9-D3BE45ED89AB}" type="pres">
      <dgm:prSet presAssocID="{A6E62FD6-9F70-4D06-9B22-60AD7D0FCE61}" presName="bottomLine" presStyleLbl="alignNode1" presStyleIdx="3" presStyleCnt="6">
        <dgm:presLayoutVars/>
      </dgm:prSet>
      <dgm:spPr/>
    </dgm:pt>
    <dgm:pt modelId="{090B8E38-73CB-4483-BD1B-A028F2D5C59B}" type="pres">
      <dgm:prSet presAssocID="{A6E62FD6-9F70-4D06-9B22-60AD7D0FCE61}" presName="nodeText" presStyleLbl="bgAccFollowNode1" presStyleIdx="1" presStyleCnt="3">
        <dgm:presLayoutVars>
          <dgm:bulletEnabled val="1"/>
        </dgm:presLayoutVars>
      </dgm:prSet>
      <dgm:spPr/>
    </dgm:pt>
    <dgm:pt modelId="{8C1167D4-C4F5-425F-859C-B55E71404FBA}" type="pres">
      <dgm:prSet presAssocID="{A7BF5875-2BC6-46D6-B4A4-B85489CB8E28}" presName="sibTrans" presStyleCnt="0"/>
      <dgm:spPr/>
    </dgm:pt>
    <dgm:pt modelId="{4D3139A9-326D-491C-ACA0-A1E82C0B4F8B}" type="pres">
      <dgm:prSet presAssocID="{7BFBDD79-3ED5-4A92-AB2F-B160342FD541}" presName="compositeNode" presStyleCnt="0">
        <dgm:presLayoutVars>
          <dgm:bulletEnabled val="1"/>
        </dgm:presLayoutVars>
      </dgm:prSet>
      <dgm:spPr/>
    </dgm:pt>
    <dgm:pt modelId="{CE075ED5-207B-4DD5-A49D-C4DBFD8210E7}" type="pres">
      <dgm:prSet presAssocID="{7BFBDD79-3ED5-4A92-AB2F-B160342FD541}" presName="bgRect" presStyleLbl="bgAccFollowNode1" presStyleIdx="2" presStyleCnt="3"/>
      <dgm:spPr/>
    </dgm:pt>
    <dgm:pt modelId="{1C7FEFF2-AD7F-4D4F-AE5E-89DB7AC0F844}" type="pres">
      <dgm:prSet presAssocID="{91AF6FBF-367A-49AC-8DDA-5C0E4C0549A8}" presName="sibTransNodeCircle" presStyleLbl="alignNode1" presStyleIdx="4" presStyleCnt="6">
        <dgm:presLayoutVars>
          <dgm:chMax val="0"/>
          <dgm:bulletEnabled/>
        </dgm:presLayoutVars>
      </dgm:prSet>
      <dgm:spPr/>
    </dgm:pt>
    <dgm:pt modelId="{4A1C422A-68E2-4725-AAD4-5839EF405C7E}" type="pres">
      <dgm:prSet presAssocID="{7BFBDD79-3ED5-4A92-AB2F-B160342FD541}" presName="bottomLine" presStyleLbl="alignNode1" presStyleIdx="5" presStyleCnt="6">
        <dgm:presLayoutVars/>
      </dgm:prSet>
      <dgm:spPr/>
    </dgm:pt>
    <dgm:pt modelId="{988A200E-3CDF-4E42-AB7C-C0488494961F}" type="pres">
      <dgm:prSet presAssocID="{7BFBDD79-3ED5-4A92-AB2F-B160342FD541}" presName="nodeText" presStyleLbl="bgAccFollowNode1" presStyleIdx="2" presStyleCnt="3">
        <dgm:presLayoutVars>
          <dgm:bulletEnabled val="1"/>
        </dgm:presLayoutVars>
      </dgm:prSet>
      <dgm:spPr/>
    </dgm:pt>
  </dgm:ptLst>
  <dgm:cxnLst>
    <dgm:cxn modelId="{410E5C01-4D85-47AA-98DD-DDCF10264206}" type="presOf" srcId="{7BFBDD79-3ED5-4A92-AB2F-B160342FD541}" destId="{CE075ED5-207B-4DD5-A49D-C4DBFD8210E7}" srcOrd="0" destOrd="0" presId="urn:microsoft.com/office/officeart/2016/7/layout/BasicLinearProcessNumbered"/>
    <dgm:cxn modelId="{B35D953A-DAA3-4260-9D16-EB009CC8A2B6}" type="presOf" srcId="{57AD9794-384B-4751-BB88-B4B974DE4DC7}" destId="{84F901C9-081E-489B-AD03-5808D7F58E32}" srcOrd="0" destOrd="0" presId="urn:microsoft.com/office/officeart/2016/7/layout/BasicLinearProcessNumbered"/>
    <dgm:cxn modelId="{36B25567-4736-44B1-BB3D-BD44F643C5A3}" type="presOf" srcId="{90F728F1-1552-4D94-8F88-FF569DC963CC}" destId="{44F775C1-EF3B-4C6A-96BD-063D5003776D}" srcOrd="0" destOrd="0" presId="urn:microsoft.com/office/officeart/2016/7/layout/BasicLinearProcessNumbered"/>
    <dgm:cxn modelId="{61678D72-B094-4C04-8BA0-CEC3529EE1D6}" type="presOf" srcId="{A6E62FD6-9F70-4D06-9B22-60AD7D0FCE61}" destId="{F8B3607B-A565-47F1-9BE6-C970F97905B9}" srcOrd="0" destOrd="0" presId="urn:microsoft.com/office/officeart/2016/7/layout/BasicLinearProcessNumbered"/>
    <dgm:cxn modelId="{F6348673-D00A-4468-8C9A-7381A1DBC330}" type="presOf" srcId="{A6E62FD6-9F70-4D06-9B22-60AD7D0FCE61}" destId="{090B8E38-73CB-4483-BD1B-A028F2D5C59B}" srcOrd="1" destOrd="0" presId="urn:microsoft.com/office/officeart/2016/7/layout/BasicLinearProcessNumbered"/>
    <dgm:cxn modelId="{7120AE84-18D7-4CB3-838B-15192B379E79}" srcId="{57AD9794-384B-4751-BB88-B4B974DE4DC7}" destId="{108B3AE1-7E3B-40B5-A7A3-480C0A4B5D9C}" srcOrd="0" destOrd="0" parTransId="{BC182E75-06CC-4A7D-890A-7C2B54E0A02A}" sibTransId="{90F728F1-1552-4D94-8F88-FF569DC963CC}"/>
    <dgm:cxn modelId="{8DD60786-7FAB-4459-91E0-79A2853C2EF3}" type="presOf" srcId="{A7BF5875-2BC6-46D6-B4A4-B85489CB8E28}" destId="{CF8588A8-9554-4122-830A-D9728780626E}" srcOrd="0" destOrd="0" presId="urn:microsoft.com/office/officeart/2016/7/layout/BasicLinearProcessNumbered"/>
    <dgm:cxn modelId="{675DCF9F-753C-43A2-944A-CB2778B5240A}" srcId="{57AD9794-384B-4751-BB88-B4B974DE4DC7}" destId="{7BFBDD79-3ED5-4A92-AB2F-B160342FD541}" srcOrd="2" destOrd="0" parTransId="{19CA3C56-6FAF-43B4-9553-3E1A7A360BF3}" sibTransId="{91AF6FBF-367A-49AC-8DDA-5C0E4C0549A8}"/>
    <dgm:cxn modelId="{F51F3DB1-D9B3-4B05-AA9D-C163834706CF}" type="presOf" srcId="{108B3AE1-7E3B-40B5-A7A3-480C0A4B5D9C}" destId="{F2039714-42B9-4CDB-A011-8BC651FF52A2}" srcOrd="1" destOrd="0" presId="urn:microsoft.com/office/officeart/2016/7/layout/BasicLinearProcessNumbered"/>
    <dgm:cxn modelId="{5BBF17B2-28B7-4DB6-95B2-2BD2B9102D4B}" type="presOf" srcId="{91AF6FBF-367A-49AC-8DDA-5C0E4C0549A8}" destId="{1C7FEFF2-AD7F-4D4F-AE5E-89DB7AC0F844}" srcOrd="0" destOrd="0" presId="urn:microsoft.com/office/officeart/2016/7/layout/BasicLinearProcessNumbered"/>
    <dgm:cxn modelId="{049FD8B6-C8B2-4D71-8840-046A3E38E42B}" type="presOf" srcId="{7BFBDD79-3ED5-4A92-AB2F-B160342FD541}" destId="{988A200E-3CDF-4E42-AB7C-C0488494961F}" srcOrd="1" destOrd="0" presId="urn:microsoft.com/office/officeart/2016/7/layout/BasicLinearProcessNumbered"/>
    <dgm:cxn modelId="{1CDF68B7-6E8D-4E3F-922F-72862AAA71FA}" type="presOf" srcId="{108B3AE1-7E3B-40B5-A7A3-480C0A4B5D9C}" destId="{4325C1C8-CBB8-4F6C-A5FC-739C951DB218}" srcOrd="0" destOrd="0" presId="urn:microsoft.com/office/officeart/2016/7/layout/BasicLinearProcessNumbered"/>
    <dgm:cxn modelId="{34EAFBC0-921E-4681-AD95-1ED5A9D502B2}" srcId="{57AD9794-384B-4751-BB88-B4B974DE4DC7}" destId="{A6E62FD6-9F70-4D06-9B22-60AD7D0FCE61}" srcOrd="1" destOrd="0" parTransId="{2513D201-34FF-4E9A-AF14-DE6C51B0CCF4}" sibTransId="{A7BF5875-2BC6-46D6-B4A4-B85489CB8E28}"/>
    <dgm:cxn modelId="{FDAC1480-0AFC-4A82-9795-9DE862BD2990}" type="presParOf" srcId="{84F901C9-081E-489B-AD03-5808D7F58E32}" destId="{58918E10-A771-4979-995E-AB805F469C97}" srcOrd="0" destOrd="0" presId="urn:microsoft.com/office/officeart/2016/7/layout/BasicLinearProcessNumbered"/>
    <dgm:cxn modelId="{B0B09FCA-944C-4A84-AF49-F562518A3D3D}" type="presParOf" srcId="{58918E10-A771-4979-995E-AB805F469C97}" destId="{4325C1C8-CBB8-4F6C-A5FC-739C951DB218}" srcOrd="0" destOrd="0" presId="urn:microsoft.com/office/officeart/2016/7/layout/BasicLinearProcessNumbered"/>
    <dgm:cxn modelId="{9D9B7631-1658-4F06-B46B-DED04B8FF8D8}" type="presParOf" srcId="{58918E10-A771-4979-995E-AB805F469C97}" destId="{44F775C1-EF3B-4C6A-96BD-063D5003776D}" srcOrd="1" destOrd="0" presId="urn:microsoft.com/office/officeart/2016/7/layout/BasicLinearProcessNumbered"/>
    <dgm:cxn modelId="{33A5511B-8109-454D-B7BC-514DEEBF38AF}" type="presParOf" srcId="{58918E10-A771-4979-995E-AB805F469C97}" destId="{CF20AEEA-F033-4999-9CE5-8C06A200D4A7}" srcOrd="2" destOrd="0" presId="urn:microsoft.com/office/officeart/2016/7/layout/BasicLinearProcessNumbered"/>
    <dgm:cxn modelId="{DF5C42DA-1F32-43B8-8C96-D4FC03B1DC95}" type="presParOf" srcId="{58918E10-A771-4979-995E-AB805F469C97}" destId="{F2039714-42B9-4CDB-A011-8BC651FF52A2}" srcOrd="3" destOrd="0" presId="urn:microsoft.com/office/officeart/2016/7/layout/BasicLinearProcessNumbered"/>
    <dgm:cxn modelId="{24602711-84FD-406F-8B04-1F10F2D0984D}" type="presParOf" srcId="{84F901C9-081E-489B-AD03-5808D7F58E32}" destId="{C04CFC4F-3648-4C3C-AC14-D9B9ED85F25D}" srcOrd="1" destOrd="0" presId="urn:microsoft.com/office/officeart/2016/7/layout/BasicLinearProcessNumbered"/>
    <dgm:cxn modelId="{0F1BCBBD-3F25-4E7A-934E-AC34DBE8AA4D}" type="presParOf" srcId="{84F901C9-081E-489B-AD03-5808D7F58E32}" destId="{2FCD1505-4422-4D0A-B98F-BEFC2B0D487D}" srcOrd="2" destOrd="0" presId="urn:microsoft.com/office/officeart/2016/7/layout/BasicLinearProcessNumbered"/>
    <dgm:cxn modelId="{8B400E3E-6EFB-4CE5-AA29-FFD3E2ED0383}" type="presParOf" srcId="{2FCD1505-4422-4D0A-B98F-BEFC2B0D487D}" destId="{F8B3607B-A565-47F1-9BE6-C970F97905B9}" srcOrd="0" destOrd="0" presId="urn:microsoft.com/office/officeart/2016/7/layout/BasicLinearProcessNumbered"/>
    <dgm:cxn modelId="{5A9A97AB-E93D-4C2E-9150-658E2D4CDC28}" type="presParOf" srcId="{2FCD1505-4422-4D0A-B98F-BEFC2B0D487D}" destId="{CF8588A8-9554-4122-830A-D9728780626E}" srcOrd="1" destOrd="0" presId="urn:microsoft.com/office/officeart/2016/7/layout/BasicLinearProcessNumbered"/>
    <dgm:cxn modelId="{F228882C-F21F-4E16-BD6D-86C42D4D013C}" type="presParOf" srcId="{2FCD1505-4422-4D0A-B98F-BEFC2B0D487D}" destId="{63384E7E-FFF7-4B83-98B9-D3BE45ED89AB}" srcOrd="2" destOrd="0" presId="urn:microsoft.com/office/officeart/2016/7/layout/BasicLinearProcessNumbered"/>
    <dgm:cxn modelId="{1F8D2B7E-C52B-44DA-A6D1-2E22ECEA3195}" type="presParOf" srcId="{2FCD1505-4422-4D0A-B98F-BEFC2B0D487D}" destId="{090B8E38-73CB-4483-BD1B-A028F2D5C59B}" srcOrd="3" destOrd="0" presId="urn:microsoft.com/office/officeart/2016/7/layout/BasicLinearProcessNumbered"/>
    <dgm:cxn modelId="{B36ADF53-4ADB-46AA-A54C-3F3322405706}" type="presParOf" srcId="{84F901C9-081E-489B-AD03-5808D7F58E32}" destId="{8C1167D4-C4F5-425F-859C-B55E71404FBA}" srcOrd="3" destOrd="0" presId="urn:microsoft.com/office/officeart/2016/7/layout/BasicLinearProcessNumbered"/>
    <dgm:cxn modelId="{EB22F633-432B-405B-9CEA-86F7999F5F1C}" type="presParOf" srcId="{84F901C9-081E-489B-AD03-5808D7F58E32}" destId="{4D3139A9-326D-491C-ACA0-A1E82C0B4F8B}" srcOrd="4" destOrd="0" presId="urn:microsoft.com/office/officeart/2016/7/layout/BasicLinearProcessNumbered"/>
    <dgm:cxn modelId="{994BDD56-1232-41C2-9140-E0CA30641B8E}" type="presParOf" srcId="{4D3139A9-326D-491C-ACA0-A1E82C0B4F8B}" destId="{CE075ED5-207B-4DD5-A49D-C4DBFD8210E7}" srcOrd="0" destOrd="0" presId="urn:microsoft.com/office/officeart/2016/7/layout/BasicLinearProcessNumbered"/>
    <dgm:cxn modelId="{0928E486-A861-40A3-B113-F55852F71943}" type="presParOf" srcId="{4D3139A9-326D-491C-ACA0-A1E82C0B4F8B}" destId="{1C7FEFF2-AD7F-4D4F-AE5E-89DB7AC0F844}" srcOrd="1" destOrd="0" presId="urn:microsoft.com/office/officeart/2016/7/layout/BasicLinearProcessNumbered"/>
    <dgm:cxn modelId="{C4986792-FBFE-43CD-A9CB-732743C27F69}" type="presParOf" srcId="{4D3139A9-326D-491C-ACA0-A1E82C0B4F8B}" destId="{4A1C422A-68E2-4725-AAD4-5839EF405C7E}" srcOrd="2" destOrd="0" presId="urn:microsoft.com/office/officeart/2016/7/layout/BasicLinearProcessNumbered"/>
    <dgm:cxn modelId="{4055C0CE-BAEE-413B-922C-C268C9A19D8D}" type="presParOf" srcId="{4D3139A9-326D-491C-ACA0-A1E82C0B4F8B}" destId="{988A200E-3CDF-4E42-AB7C-C0488494961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6564F-B89D-432F-BCC5-5077AA9A2ADC}">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BA819-F1F5-4BAA-A1FD-D03DCB1A01F8}">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4662D7-F72E-4CCC-A00F-63843A6B801A}">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tr-TR" sz="2200" kern="1200"/>
            <a:t>Project Introduction</a:t>
          </a:r>
          <a:endParaRPr lang="en-US" sz="2200" kern="1200"/>
        </a:p>
      </dsp:txBody>
      <dsp:txXfrm>
        <a:off x="1339618" y="2288"/>
        <a:ext cx="5024605" cy="1159843"/>
      </dsp:txXfrm>
    </dsp:sp>
    <dsp:sp modelId="{66D017EB-4F6F-4345-A4CB-4DD46DB47CC4}">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3983D-7BD1-440C-BB7A-CDE5EB4675EB}">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C7DABC-3067-4CF9-99BA-D33F6DC42A20}">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tr-TR" sz="2200" kern="1200"/>
            <a:t>Sensors Used in the Project</a:t>
          </a:r>
          <a:endParaRPr lang="en-US" sz="2200" kern="1200"/>
        </a:p>
      </dsp:txBody>
      <dsp:txXfrm>
        <a:off x="1339618" y="1452092"/>
        <a:ext cx="5024605" cy="1159843"/>
      </dsp:txXfrm>
    </dsp:sp>
    <dsp:sp modelId="{85AA4D03-54E1-4851-83AE-3161D124624B}">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9E51B-2E46-4DA1-A01B-BF620A9DC822}">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F2803-0531-408E-8833-2CF70D40220D}">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How Did We Produce The Project</a:t>
          </a:r>
          <a:r>
            <a:rPr lang="tr-TR" sz="2200" kern="1200"/>
            <a:t> and What We Used</a:t>
          </a:r>
          <a:r>
            <a:rPr lang="en-US" sz="2200" kern="1200"/>
            <a:t>?</a:t>
          </a:r>
        </a:p>
      </dsp:txBody>
      <dsp:txXfrm>
        <a:off x="1339618" y="2901896"/>
        <a:ext cx="5024605" cy="1159843"/>
      </dsp:txXfrm>
    </dsp:sp>
    <dsp:sp modelId="{B1EB13D9-24F1-48C0-8050-1C3E69B3A96C}">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21B02-365B-4EF6-BF4C-9A036CA11374}">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8BD864-D563-401A-82C4-276471B72F31}">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tr-TR" sz="2200" kern="1200"/>
            <a:t>Operating the Device</a:t>
          </a:r>
          <a:endParaRPr lang="en-US" sz="2200" kern="1200"/>
        </a:p>
      </dsp:txBody>
      <dsp:txXfrm>
        <a:off x="1339618" y="4351700"/>
        <a:ext cx="5024605" cy="1159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5C1C8-CBB8-4F6C-A5FC-739C951DB218}">
      <dsp:nvSpPr>
        <dsp:cNvPr id="0" name=""/>
        <dsp:cNvSpPr/>
      </dsp:nvSpPr>
      <dsp:spPr>
        <a:xfrm>
          <a:off x="0" y="1364742"/>
          <a:ext cx="1988820" cy="278434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56" tIns="330200" rIns="155056" bIns="330200" numCol="1" spcCol="1270" anchor="t" anchorCtr="0">
          <a:noAutofit/>
        </a:bodyPr>
        <a:lstStyle/>
        <a:p>
          <a:pPr marL="0" lvl="0" indent="0" algn="l" defTabSz="889000">
            <a:lnSpc>
              <a:spcPct val="90000"/>
            </a:lnSpc>
            <a:spcBef>
              <a:spcPct val="0"/>
            </a:spcBef>
            <a:spcAft>
              <a:spcPct val="35000"/>
            </a:spcAft>
            <a:buNone/>
          </a:pPr>
          <a:r>
            <a:rPr lang="en-US" sz="2000" kern="1200" dirty="0"/>
            <a:t>Designing a PCB board.</a:t>
          </a:r>
        </a:p>
      </dsp:txBody>
      <dsp:txXfrm>
        <a:off x="0" y="2422794"/>
        <a:ext cx="1988820" cy="1670608"/>
      </dsp:txXfrm>
    </dsp:sp>
    <dsp:sp modelId="{44F775C1-EF3B-4C6A-96BD-063D5003776D}">
      <dsp:nvSpPr>
        <dsp:cNvPr id="0" name=""/>
        <dsp:cNvSpPr/>
      </dsp:nvSpPr>
      <dsp:spPr>
        <a:xfrm>
          <a:off x="576757" y="1643176"/>
          <a:ext cx="835304" cy="83530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24" tIns="12700" rIns="65124" bIns="12700" numCol="1" spcCol="1270" anchor="ctr" anchorCtr="0">
          <a:noAutofit/>
        </a:bodyPr>
        <a:lstStyle/>
        <a:p>
          <a:pPr marL="0" lvl="0" indent="0" algn="ctr" defTabSz="1778000">
            <a:lnSpc>
              <a:spcPct val="90000"/>
            </a:lnSpc>
            <a:spcBef>
              <a:spcPct val="0"/>
            </a:spcBef>
            <a:spcAft>
              <a:spcPct val="35000"/>
            </a:spcAft>
            <a:buNone/>
          </a:pPr>
          <a:r>
            <a:rPr lang="en-US" sz="4000" kern="1200"/>
            <a:t>1</a:t>
          </a:r>
        </a:p>
      </dsp:txBody>
      <dsp:txXfrm>
        <a:off x="699084" y="1765503"/>
        <a:ext cx="590650" cy="590650"/>
      </dsp:txXfrm>
    </dsp:sp>
    <dsp:sp modelId="{CF20AEEA-F033-4999-9CE5-8C06A200D4A7}">
      <dsp:nvSpPr>
        <dsp:cNvPr id="0" name=""/>
        <dsp:cNvSpPr/>
      </dsp:nvSpPr>
      <dsp:spPr>
        <a:xfrm>
          <a:off x="0" y="4149018"/>
          <a:ext cx="1988820" cy="72"/>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3607B-A565-47F1-9BE6-C970F97905B9}">
      <dsp:nvSpPr>
        <dsp:cNvPr id="0" name=""/>
        <dsp:cNvSpPr/>
      </dsp:nvSpPr>
      <dsp:spPr>
        <a:xfrm>
          <a:off x="2187701" y="1364742"/>
          <a:ext cx="1988820" cy="278434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56" tIns="330200" rIns="155056" bIns="330200" numCol="1" spcCol="1270" anchor="t" anchorCtr="0">
          <a:noAutofit/>
        </a:bodyPr>
        <a:lstStyle/>
        <a:p>
          <a:pPr marL="0" lvl="0" indent="0" algn="l" defTabSz="889000">
            <a:lnSpc>
              <a:spcPct val="90000"/>
            </a:lnSpc>
            <a:spcBef>
              <a:spcPct val="0"/>
            </a:spcBef>
            <a:spcAft>
              <a:spcPct val="35000"/>
            </a:spcAft>
            <a:buNone/>
          </a:pPr>
          <a:r>
            <a:rPr lang="en-US" sz="2000" kern="1200"/>
            <a:t>Applying the designed PCB board to reality.</a:t>
          </a:r>
        </a:p>
      </dsp:txBody>
      <dsp:txXfrm>
        <a:off x="2187701" y="2422794"/>
        <a:ext cx="1988820" cy="1670608"/>
      </dsp:txXfrm>
    </dsp:sp>
    <dsp:sp modelId="{CF8588A8-9554-4122-830A-D9728780626E}">
      <dsp:nvSpPr>
        <dsp:cNvPr id="0" name=""/>
        <dsp:cNvSpPr/>
      </dsp:nvSpPr>
      <dsp:spPr>
        <a:xfrm>
          <a:off x="2764459" y="1643176"/>
          <a:ext cx="835304" cy="835304"/>
        </a:xfrm>
        <a:prstGeom prst="ellips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24" tIns="12700" rIns="65124" bIns="12700" numCol="1" spcCol="1270" anchor="ctr" anchorCtr="0">
          <a:noAutofit/>
        </a:bodyPr>
        <a:lstStyle/>
        <a:p>
          <a:pPr marL="0" lvl="0" indent="0" algn="ctr" defTabSz="1778000">
            <a:lnSpc>
              <a:spcPct val="90000"/>
            </a:lnSpc>
            <a:spcBef>
              <a:spcPct val="0"/>
            </a:spcBef>
            <a:spcAft>
              <a:spcPct val="35000"/>
            </a:spcAft>
            <a:buNone/>
          </a:pPr>
          <a:r>
            <a:rPr lang="en-US" sz="4000" kern="1200"/>
            <a:t>2</a:t>
          </a:r>
        </a:p>
      </dsp:txBody>
      <dsp:txXfrm>
        <a:off x="2886786" y="1765503"/>
        <a:ext cx="590650" cy="590650"/>
      </dsp:txXfrm>
    </dsp:sp>
    <dsp:sp modelId="{63384E7E-FFF7-4B83-98B9-D3BE45ED89AB}">
      <dsp:nvSpPr>
        <dsp:cNvPr id="0" name=""/>
        <dsp:cNvSpPr/>
      </dsp:nvSpPr>
      <dsp:spPr>
        <a:xfrm>
          <a:off x="2187701" y="4149018"/>
          <a:ext cx="1988820" cy="72"/>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75ED5-207B-4DD5-A49D-C4DBFD8210E7}">
      <dsp:nvSpPr>
        <dsp:cNvPr id="0" name=""/>
        <dsp:cNvSpPr/>
      </dsp:nvSpPr>
      <dsp:spPr>
        <a:xfrm>
          <a:off x="4375404" y="1364742"/>
          <a:ext cx="1988820" cy="278434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5056" tIns="330200" rIns="155056" bIns="330200" numCol="1" spcCol="1270" anchor="t" anchorCtr="0">
          <a:noAutofit/>
        </a:bodyPr>
        <a:lstStyle/>
        <a:p>
          <a:pPr marL="0" lvl="0" indent="0" algn="l" defTabSz="889000">
            <a:lnSpc>
              <a:spcPct val="90000"/>
            </a:lnSpc>
            <a:spcBef>
              <a:spcPct val="0"/>
            </a:spcBef>
            <a:spcAft>
              <a:spcPct val="35000"/>
            </a:spcAft>
            <a:buNone/>
          </a:pPr>
          <a:r>
            <a:rPr lang="en-US" sz="2000" kern="1200"/>
            <a:t>Placing circuit elements on the PCB board.</a:t>
          </a:r>
        </a:p>
      </dsp:txBody>
      <dsp:txXfrm>
        <a:off x="4375404" y="2422794"/>
        <a:ext cx="1988820" cy="1670608"/>
      </dsp:txXfrm>
    </dsp:sp>
    <dsp:sp modelId="{1C7FEFF2-AD7F-4D4F-AE5E-89DB7AC0F844}">
      <dsp:nvSpPr>
        <dsp:cNvPr id="0" name=""/>
        <dsp:cNvSpPr/>
      </dsp:nvSpPr>
      <dsp:spPr>
        <a:xfrm>
          <a:off x="4952161" y="1643176"/>
          <a:ext cx="835304" cy="835304"/>
        </a:xfrm>
        <a:prstGeom prst="ellips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24" tIns="12700" rIns="65124" bIns="12700" numCol="1" spcCol="1270" anchor="ctr" anchorCtr="0">
          <a:noAutofit/>
        </a:bodyPr>
        <a:lstStyle/>
        <a:p>
          <a:pPr marL="0" lvl="0" indent="0" algn="ctr" defTabSz="1778000">
            <a:lnSpc>
              <a:spcPct val="90000"/>
            </a:lnSpc>
            <a:spcBef>
              <a:spcPct val="0"/>
            </a:spcBef>
            <a:spcAft>
              <a:spcPct val="35000"/>
            </a:spcAft>
            <a:buNone/>
          </a:pPr>
          <a:r>
            <a:rPr lang="en-US" sz="4000" kern="1200"/>
            <a:t>3</a:t>
          </a:r>
        </a:p>
      </dsp:txBody>
      <dsp:txXfrm>
        <a:off x="5074488" y="1765503"/>
        <a:ext cx="590650" cy="590650"/>
      </dsp:txXfrm>
    </dsp:sp>
    <dsp:sp modelId="{4A1C422A-68E2-4725-AAD4-5839EF405C7E}">
      <dsp:nvSpPr>
        <dsp:cNvPr id="0" name=""/>
        <dsp:cNvSpPr/>
      </dsp:nvSpPr>
      <dsp:spPr>
        <a:xfrm>
          <a:off x="4375404" y="4149018"/>
          <a:ext cx="1988820"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9B5B42BD-8D3B-4B09-9029-8C63687D5D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1E2EC764-34EA-4620-8CF9-F605D96BC3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420E0B7-4743-4B61-B49B-24A7242F125C}" type="datetime1">
              <a:rPr lang="tr-TR" smtClean="0"/>
              <a:t>2.01.2024</a:t>
            </a:fld>
            <a:endParaRPr lang="tr-TR" dirty="0"/>
          </a:p>
        </p:txBody>
      </p:sp>
      <p:sp>
        <p:nvSpPr>
          <p:cNvPr id="4" name="Alt Bilgi Yer Tutucusu 3">
            <a:extLst>
              <a:ext uri="{FF2B5EF4-FFF2-40B4-BE49-F238E27FC236}">
                <a16:creationId xmlns:a16="http://schemas.microsoft.com/office/drawing/2014/main" id="{3C1FA7CC-A0A2-4292-AA1A-FFA1D3AC96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36C9D8F1-C311-48E0-A5EA-6AC70E14D0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827EC1-36E0-417D-8141-8D14DF1BDFD9}" type="slidenum">
              <a:rPr lang="tr-TR" smtClean="0"/>
              <a:t>‹#›</a:t>
            </a:fld>
            <a:endParaRPr lang="tr-TR"/>
          </a:p>
        </p:txBody>
      </p:sp>
    </p:spTree>
    <p:extLst>
      <p:ext uri="{BB962C8B-B14F-4D97-AF65-F5344CB8AC3E}">
        <p14:creationId xmlns:p14="http://schemas.microsoft.com/office/powerpoint/2010/main" val="6458522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EFC071F-645B-4D2B-87FD-9CAE05F10EBA}" type="datetime1">
              <a:rPr lang="tr-TR" noProof="0" smtClean="0"/>
              <a:t>2.01.2024</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5BAF473-2665-42A7-89E3-C7BA7EB58D12}" type="slidenum">
              <a:rPr lang="tr-TR" noProof="0" smtClean="0"/>
              <a:t>‹#›</a:t>
            </a:fld>
            <a:endParaRPr lang="tr-TR" noProof="0"/>
          </a:p>
        </p:txBody>
      </p:sp>
    </p:spTree>
    <p:extLst>
      <p:ext uri="{BB962C8B-B14F-4D97-AF65-F5344CB8AC3E}">
        <p14:creationId xmlns:p14="http://schemas.microsoft.com/office/powerpoint/2010/main" val="6935489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35BAF473-2665-42A7-89E3-C7BA7EB58D12}" type="slidenum">
              <a:rPr lang="tr-TR" smtClean="0"/>
              <a:t>1</a:t>
            </a:fld>
            <a:endParaRPr lang="tr-TR"/>
          </a:p>
        </p:txBody>
      </p:sp>
    </p:spTree>
    <p:extLst>
      <p:ext uri="{BB962C8B-B14F-4D97-AF65-F5344CB8AC3E}">
        <p14:creationId xmlns:p14="http://schemas.microsoft.com/office/powerpoint/2010/main" val="183339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5BAF473-2665-42A7-89E3-C7BA7EB58D12}" type="slidenum">
              <a:rPr lang="tr-TR" smtClean="0"/>
              <a:t>2</a:t>
            </a:fld>
            <a:endParaRPr lang="tr-TR"/>
          </a:p>
        </p:txBody>
      </p:sp>
    </p:spTree>
    <p:extLst>
      <p:ext uri="{BB962C8B-B14F-4D97-AF65-F5344CB8AC3E}">
        <p14:creationId xmlns:p14="http://schemas.microsoft.com/office/powerpoint/2010/main" val="287506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5BAF473-2665-42A7-89E3-C7BA7EB58D12}" type="slidenum">
              <a:rPr lang="tr-TR" smtClean="0"/>
              <a:t>30</a:t>
            </a:fld>
            <a:endParaRPr lang="tr-TR"/>
          </a:p>
        </p:txBody>
      </p:sp>
    </p:spTree>
    <p:extLst>
      <p:ext uri="{BB962C8B-B14F-4D97-AF65-F5344CB8AC3E}">
        <p14:creationId xmlns:p14="http://schemas.microsoft.com/office/powerpoint/2010/main" val="297475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A8A364-B0D2-8FC0-A1CA-F7A29C981A2B}"/>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7D4EBB8-58A4-ED50-E2FE-D9FAEC490D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86F4684-4B20-9647-1CC8-F2C8A3E3F48B}"/>
              </a:ext>
            </a:extLst>
          </p:cNvPr>
          <p:cNvSpPr>
            <a:spLocks noGrp="1"/>
          </p:cNvSpPr>
          <p:nvPr>
            <p:ph type="dt" sz="half" idx="10"/>
          </p:nvPr>
        </p:nvSpPr>
        <p:spPr/>
        <p:txBody>
          <a:bodyPr/>
          <a:lstStyle/>
          <a:p>
            <a:fld id="{AFDF6508-D396-48B3-AF69-05D6705AEFE4}" type="datetime1">
              <a:rPr lang="tr-TR" smtClean="0"/>
              <a:t>2.01.2024</a:t>
            </a:fld>
            <a:endParaRPr lang="en-US" dirty="0"/>
          </a:p>
        </p:txBody>
      </p:sp>
      <p:sp>
        <p:nvSpPr>
          <p:cNvPr id="5" name="Alt Bilgi Yer Tutucusu 4">
            <a:extLst>
              <a:ext uri="{FF2B5EF4-FFF2-40B4-BE49-F238E27FC236}">
                <a16:creationId xmlns:a16="http://schemas.microsoft.com/office/drawing/2014/main" id="{FC5EE848-9EA6-F6DF-C0CD-FC0A2E8099BF}"/>
              </a:ext>
            </a:extLst>
          </p:cNvPr>
          <p:cNvSpPr>
            <a:spLocks noGrp="1"/>
          </p:cNvSpPr>
          <p:nvPr>
            <p:ph type="ftr" sz="quarter" idx="11"/>
          </p:nvPr>
        </p:nvSpPr>
        <p:spPr/>
        <p:txBody>
          <a:bodyPr/>
          <a:lstStyle/>
          <a:p>
            <a:r>
              <a:rPr lang="en-US"/>
              <a:t>SEIS</a:t>
            </a:r>
            <a:endParaRPr lang="en-US" dirty="0"/>
          </a:p>
        </p:txBody>
      </p:sp>
      <p:sp>
        <p:nvSpPr>
          <p:cNvPr id="6" name="Slayt Numarası Yer Tutucusu 5">
            <a:extLst>
              <a:ext uri="{FF2B5EF4-FFF2-40B4-BE49-F238E27FC236}">
                <a16:creationId xmlns:a16="http://schemas.microsoft.com/office/drawing/2014/main" id="{7CEB99E5-B364-9EFC-51F5-643FC685A82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Dikdörtgen 6">
            <a:extLst>
              <a:ext uri="{FF2B5EF4-FFF2-40B4-BE49-F238E27FC236}">
                <a16:creationId xmlns:a16="http://schemas.microsoft.com/office/drawing/2014/main" id="{5E06CDAC-9401-CA07-7958-D0A55F32E50D}"/>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8561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75128A-F253-C2E8-E11D-7DEEFADD701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E5D14DF-CB95-6A91-12B1-8CA772942E2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892AEFE-D9BD-8EE1-10B4-B2CF0CA4246F}"/>
              </a:ext>
            </a:extLst>
          </p:cNvPr>
          <p:cNvSpPr>
            <a:spLocks noGrp="1"/>
          </p:cNvSpPr>
          <p:nvPr>
            <p:ph type="dt" sz="half" idx="10"/>
          </p:nvPr>
        </p:nvSpPr>
        <p:spPr/>
        <p:txBody>
          <a:bodyPr/>
          <a:lstStyle/>
          <a:p>
            <a:fld id="{8FA074A3-5ACF-4611-82A8-94913E06943F}"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5" name="Alt Bilgi Yer Tutucusu 4">
            <a:extLst>
              <a:ext uri="{FF2B5EF4-FFF2-40B4-BE49-F238E27FC236}">
                <a16:creationId xmlns:a16="http://schemas.microsoft.com/office/drawing/2014/main" id="{0EF68187-D3D3-C6B0-407B-96EB7CEDB5C9}"/>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6" name="Slayt Numarası Yer Tutucusu 5">
            <a:extLst>
              <a:ext uri="{FF2B5EF4-FFF2-40B4-BE49-F238E27FC236}">
                <a16:creationId xmlns:a16="http://schemas.microsoft.com/office/drawing/2014/main" id="{A635D11F-7D6B-CA23-1F34-E90417E069DE}"/>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774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34614BD-2810-760E-134E-78E2AAE2B25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B989606-2E15-3965-318F-80BCD58B673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C259766-7497-3856-002F-C468BB2274B8}"/>
              </a:ext>
            </a:extLst>
          </p:cNvPr>
          <p:cNvSpPr>
            <a:spLocks noGrp="1"/>
          </p:cNvSpPr>
          <p:nvPr>
            <p:ph type="dt" sz="half" idx="10"/>
          </p:nvPr>
        </p:nvSpPr>
        <p:spPr/>
        <p:txBody>
          <a:bodyPr/>
          <a:lstStyle/>
          <a:p>
            <a:fld id="{019965D4-44D3-4D85-9461-D013E4E26AD8}"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5" name="Alt Bilgi Yer Tutucusu 4">
            <a:extLst>
              <a:ext uri="{FF2B5EF4-FFF2-40B4-BE49-F238E27FC236}">
                <a16:creationId xmlns:a16="http://schemas.microsoft.com/office/drawing/2014/main" id="{D6F5C23A-03B0-F8FA-A948-3576B42B0C6F}"/>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6" name="Slayt Numarası Yer Tutucusu 5">
            <a:extLst>
              <a:ext uri="{FF2B5EF4-FFF2-40B4-BE49-F238E27FC236}">
                <a16:creationId xmlns:a16="http://schemas.microsoft.com/office/drawing/2014/main" id="{69CD5578-DCEA-9E4E-B4F1-B8041AC30A20}"/>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3185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kip slaydı">
    <p:bg>
      <p:bgPr>
        <a:solidFill>
          <a:schemeClr val="accent5"/>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b="1">
                <a:solidFill>
                  <a:schemeClr val="accent4"/>
                </a:solidFill>
                <a:latin typeface="Calibri" panose="020F0502020204030204" pitchFamily="34" charset="0"/>
                <a:cs typeface="Calibri" panose="020F0502020204030204" pitchFamily="34" charset="0"/>
              </a:defRPr>
            </a:lvl1pPr>
          </a:lstStyle>
          <a:p>
            <a:pPr rtl="0"/>
            <a:r>
              <a:rPr lang="tr-TR" noProof="0"/>
              <a:t>Asıl başlık stilini düzenlemek için tıklayın</a:t>
            </a:r>
          </a:p>
        </p:txBody>
      </p:sp>
      <p:sp>
        <p:nvSpPr>
          <p:cNvPr id="6" name="Resim Yer Tutucusu 15">
            <a:extLst>
              <a:ext uri="{FF2B5EF4-FFF2-40B4-BE49-F238E27FC236}">
                <a16:creationId xmlns:a16="http://schemas.microsoft.com/office/drawing/2014/main" id="{A74BA5A7-7918-4C65-BAAB-14B3A1E2B4E4}"/>
              </a:ext>
            </a:extLst>
          </p:cNvPr>
          <p:cNvSpPr>
            <a:spLocks noGrp="1"/>
          </p:cNvSpPr>
          <p:nvPr>
            <p:ph type="pic" sz="quarter" idx="42"/>
          </p:nvPr>
        </p:nvSpPr>
        <p:spPr>
          <a:xfrm>
            <a:off x="152161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tr-TR" noProof="0"/>
              <a:t>Resim eklemek için simgeye tıklayın</a:t>
            </a:r>
            <a:endParaRPr lang="tr-TR" noProof="0" dirty="0"/>
          </a:p>
        </p:txBody>
      </p:sp>
      <p:sp>
        <p:nvSpPr>
          <p:cNvPr id="7" name="Resim Yer Tutucusu 15">
            <a:extLst>
              <a:ext uri="{FF2B5EF4-FFF2-40B4-BE49-F238E27FC236}">
                <a16:creationId xmlns:a16="http://schemas.microsoft.com/office/drawing/2014/main" id="{0C5DF728-AFC5-467F-86BF-45BBD7787257}"/>
              </a:ext>
            </a:extLst>
          </p:cNvPr>
          <p:cNvSpPr>
            <a:spLocks noGrp="1"/>
          </p:cNvSpPr>
          <p:nvPr>
            <p:ph type="pic" sz="quarter" idx="43"/>
          </p:nvPr>
        </p:nvSpPr>
        <p:spPr>
          <a:xfrm>
            <a:off x="407938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tr-TR" noProof="0"/>
              <a:t>Resim eklemek için simgeye tıklayın</a:t>
            </a:r>
          </a:p>
        </p:txBody>
      </p:sp>
      <p:sp>
        <p:nvSpPr>
          <p:cNvPr id="8" name="Resim Yer Tutucusu 15">
            <a:extLst>
              <a:ext uri="{FF2B5EF4-FFF2-40B4-BE49-F238E27FC236}">
                <a16:creationId xmlns:a16="http://schemas.microsoft.com/office/drawing/2014/main" id="{BBFE7B80-0990-424B-A099-BFECB5508302}"/>
              </a:ext>
            </a:extLst>
          </p:cNvPr>
          <p:cNvSpPr>
            <a:spLocks noGrp="1"/>
          </p:cNvSpPr>
          <p:nvPr>
            <p:ph type="pic" sz="quarter" idx="44"/>
          </p:nvPr>
        </p:nvSpPr>
        <p:spPr>
          <a:xfrm>
            <a:off x="663715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tr-TR" noProof="0"/>
              <a:t>Resim eklemek için simgeye tıklayın</a:t>
            </a:r>
          </a:p>
        </p:txBody>
      </p:sp>
      <p:sp>
        <p:nvSpPr>
          <p:cNvPr id="9" name="Resim Yer Tutucusu 15">
            <a:extLst>
              <a:ext uri="{FF2B5EF4-FFF2-40B4-BE49-F238E27FC236}">
                <a16:creationId xmlns:a16="http://schemas.microsoft.com/office/drawing/2014/main" id="{5B4A0F3D-F23F-4072-9FF5-6CFE888CE1E0}"/>
              </a:ext>
            </a:extLst>
          </p:cNvPr>
          <p:cNvSpPr>
            <a:spLocks noGrp="1"/>
          </p:cNvSpPr>
          <p:nvPr>
            <p:ph type="pic" sz="quarter" idx="45"/>
          </p:nvPr>
        </p:nvSpPr>
        <p:spPr>
          <a:xfrm>
            <a:off x="9194922" y="2601972"/>
            <a:ext cx="1476000" cy="1476000"/>
          </a:xfrm>
          <a:noFill/>
          <a:ln w="396875"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tr-TR" noProof="0"/>
              <a:t>Resim eklemek için simgeye tıklayın</a:t>
            </a:r>
          </a:p>
        </p:txBody>
      </p:sp>
      <p:sp>
        <p:nvSpPr>
          <p:cNvPr id="11" name="Metin Yer Tutucusu 8">
            <a:extLst>
              <a:ext uri="{FF2B5EF4-FFF2-40B4-BE49-F238E27FC236}">
                <a16:creationId xmlns:a16="http://schemas.microsoft.com/office/drawing/2014/main" id="{14F97182-060B-42D4-9BD6-AADEBB4691F8}"/>
              </a:ext>
            </a:extLst>
          </p:cNvPr>
          <p:cNvSpPr>
            <a:spLocks noGrp="1"/>
          </p:cNvSpPr>
          <p:nvPr>
            <p:ph type="body" sz="quarter" idx="33" hasCustomPrompt="1"/>
          </p:nvPr>
        </p:nvSpPr>
        <p:spPr>
          <a:xfrm>
            <a:off x="1214950" y="4624131"/>
            <a:ext cx="2105186" cy="365125"/>
          </a:xfrm>
        </p:spPr>
        <p:txBody>
          <a:bodyPr rtlCol="0"/>
          <a:lstStyle>
            <a:lvl1pPr marL="0" indent="0" algn="ctr">
              <a:buFont typeface="Arial" panose="020B0604020202020204" pitchFamily="34" charset="0"/>
              <a:buNone/>
              <a:defRPr sz="1800" b="1">
                <a:solidFill>
                  <a:schemeClr val="accent1"/>
                </a:solidFill>
                <a:latin typeface="Calibri" panose="020F0502020204030204" pitchFamily="34" charset="0"/>
                <a:cs typeface="Calibri" panose="020F0502020204030204" pitchFamily="34" charset="0"/>
              </a:defRPr>
            </a:lvl1pPr>
          </a:lstStyle>
          <a:p>
            <a:pPr lvl="0" rtl="0"/>
            <a:r>
              <a:rPr lang="tr-TR" noProof="0"/>
              <a:t>Ad</a:t>
            </a:r>
          </a:p>
        </p:txBody>
      </p:sp>
      <p:sp>
        <p:nvSpPr>
          <p:cNvPr id="12" name="Metin Yer Tutucusu 8">
            <a:extLst>
              <a:ext uri="{FF2B5EF4-FFF2-40B4-BE49-F238E27FC236}">
                <a16:creationId xmlns:a16="http://schemas.microsoft.com/office/drawing/2014/main" id="{0C32DCEC-D4CF-4F91-ABA7-22726A1E9925}"/>
              </a:ext>
            </a:extLst>
          </p:cNvPr>
          <p:cNvSpPr>
            <a:spLocks noGrp="1"/>
          </p:cNvSpPr>
          <p:nvPr>
            <p:ph type="body" sz="quarter" idx="46" hasCustomPrompt="1"/>
          </p:nvPr>
        </p:nvSpPr>
        <p:spPr>
          <a:xfrm>
            <a:off x="1214950"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Calibri" panose="020F0502020204030204" pitchFamily="34" charset="0"/>
                <a:cs typeface="Calibri" panose="020F0502020204030204" pitchFamily="34" charset="0"/>
              </a:defRPr>
            </a:lvl1pPr>
          </a:lstStyle>
          <a:p>
            <a:pPr lvl="0" rtl="0"/>
            <a:r>
              <a:rPr lang="tr-TR" noProof="0"/>
              <a:t>Başlık</a:t>
            </a:r>
          </a:p>
        </p:txBody>
      </p:sp>
      <p:sp>
        <p:nvSpPr>
          <p:cNvPr id="16" name="Metin Yer Tutucusu 8">
            <a:extLst>
              <a:ext uri="{FF2B5EF4-FFF2-40B4-BE49-F238E27FC236}">
                <a16:creationId xmlns:a16="http://schemas.microsoft.com/office/drawing/2014/main" id="{04BECAB1-5EBD-4BC7-8F7A-8B4CA80746C4}"/>
              </a:ext>
            </a:extLst>
          </p:cNvPr>
          <p:cNvSpPr>
            <a:spLocks noGrp="1"/>
          </p:cNvSpPr>
          <p:nvPr>
            <p:ph type="body" sz="quarter" idx="47" hasCustomPrompt="1"/>
          </p:nvPr>
        </p:nvSpPr>
        <p:spPr>
          <a:xfrm>
            <a:off x="3764623" y="4624131"/>
            <a:ext cx="2105186" cy="365125"/>
          </a:xfrm>
        </p:spPr>
        <p:txBody>
          <a:bodyPr rtlCol="0"/>
          <a:lstStyle>
            <a:lvl1pPr marL="0" indent="0" algn="ctr">
              <a:buFont typeface="Arial" panose="020B0604020202020204" pitchFamily="34" charset="0"/>
              <a:buNone/>
              <a:defRPr sz="1800" b="1">
                <a:solidFill>
                  <a:schemeClr val="accent1"/>
                </a:solidFill>
                <a:latin typeface="Calibri" panose="020F0502020204030204" pitchFamily="34" charset="0"/>
                <a:cs typeface="Calibri" panose="020F0502020204030204" pitchFamily="34" charset="0"/>
              </a:defRPr>
            </a:lvl1pPr>
          </a:lstStyle>
          <a:p>
            <a:pPr lvl="0" rtl="0"/>
            <a:r>
              <a:rPr lang="tr-TR" noProof="0"/>
              <a:t>Ad</a:t>
            </a:r>
          </a:p>
        </p:txBody>
      </p:sp>
      <p:sp>
        <p:nvSpPr>
          <p:cNvPr id="17" name="Metin Yer Tutucusu 8">
            <a:extLst>
              <a:ext uri="{FF2B5EF4-FFF2-40B4-BE49-F238E27FC236}">
                <a16:creationId xmlns:a16="http://schemas.microsoft.com/office/drawing/2014/main" id="{8D671F83-5A25-4513-86E5-FFBF3BF3106F}"/>
              </a:ext>
            </a:extLst>
          </p:cNvPr>
          <p:cNvSpPr>
            <a:spLocks noGrp="1"/>
          </p:cNvSpPr>
          <p:nvPr>
            <p:ph type="body" sz="quarter" idx="48" hasCustomPrompt="1"/>
          </p:nvPr>
        </p:nvSpPr>
        <p:spPr>
          <a:xfrm>
            <a:off x="3764623"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Calibri" panose="020F0502020204030204" pitchFamily="34" charset="0"/>
                <a:cs typeface="Calibri" panose="020F0502020204030204" pitchFamily="34" charset="0"/>
              </a:defRPr>
            </a:lvl1pPr>
          </a:lstStyle>
          <a:p>
            <a:pPr lvl="0" rtl="0"/>
            <a:r>
              <a:rPr lang="tr-TR" noProof="0"/>
              <a:t>Başlık</a:t>
            </a:r>
          </a:p>
        </p:txBody>
      </p:sp>
      <p:sp>
        <p:nvSpPr>
          <p:cNvPr id="19" name="Metin Yer Tutucusu 8">
            <a:extLst>
              <a:ext uri="{FF2B5EF4-FFF2-40B4-BE49-F238E27FC236}">
                <a16:creationId xmlns:a16="http://schemas.microsoft.com/office/drawing/2014/main" id="{F6EE3639-A148-489C-A695-7EA2313AEF3B}"/>
              </a:ext>
            </a:extLst>
          </p:cNvPr>
          <p:cNvSpPr>
            <a:spLocks noGrp="1"/>
          </p:cNvSpPr>
          <p:nvPr>
            <p:ph type="body" sz="quarter" idx="49" hasCustomPrompt="1"/>
          </p:nvPr>
        </p:nvSpPr>
        <p:spPr>
          <a:xfrm>
            <a:off x="6314296" y="4624131"/>
            <a:ext cx="2105186" cy="365125"/>
          </a:xfrm>
        </p:spPr>
        <p:txBody>
          <a:bodyPr rtlCol="0"/>
          <a:lstStyle>
            <a:lvl1pPr marL="0" indent="0" algn="ctr">
              <a:buFont typeface="Arial" panose="020B0604020202020204" pitchFamily="34" charset="0"/>
              <a:buNone/>
              <a:defRPr sz="1800" b="1">
                <a:solidFill>
                  <a:schemeClr val="accent1"/>
                </a:solidFill>
                <a:latin typeface="Calibri" panose="020F0502020204030204" pitchFamily="34" charset="0"/>
                <a:cs typeface="Calibri" panose="020F0502020204030204" pitchFamily="34" charset="0"/>
              </a:defRPr>
            </a:lvl1pPr>
          </a:lstStyle>
          <a:p>
            <a:pPr lvl="0" rtl="0"/>
            <a:r>
              <a:rPr lang="tr-TR" noProof="0"/>
              <a:t>Ad</a:t>
            </a:r>
          </a:p>
        </p:txBody>
      </p:sp>
      <p:sp>
        <p:nvSpPr>
          <p:cNvPr id="20" name="Metin Yer Tutucusu 8">
            <a:extLst>
              <a:ext uri="{FF2B5EF4-FFF2-40B4-BE49-F238E27FC236}">
                <a16:creationId xmlns:a16="http://schemas.microsoft.com/office/drawing/2014/main" id="{BB55BB21-9247-450C-9A9D-D2AD9161E10F}"/>
              </a:ext>
            </a:extLst>
          </p:cNvPr>
          <p:cNvSpPr>
            <a:spLocks noGrp="1"/>
          </p:cNvSpPr>
          <p:nvPr>
            <p:ph type="body" sz="quarter" idx="50" hasCustomPrompt="1"/>
          </p:nvPr>
        </p:nvSpPr>
        <p:spPr>
          <a:xfrm>
            <a:off x="6314296"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Calibri" panose="020F0502020204030204" pitchFamily="34" charset="0"/>
                <a:cs typeface="Calibri" panose="020F0502020204030204" pitchFamily="34" charset="0"/>
              </a:defRPr>
            </a:lvl1pPr>
          </a:lstStyle>
          <a:p>
            <a:pPr lvl="0" rtl="0"/>
            <a:r>
              <a:rPr lang="tr-TR" noProof="0"/>
              <a:t>Başlık</a:t>
            </a:r>
          </a:p>
        </p:txBody>
      </p:sp>
      <p:sp>
        <p:nvSpPr>
          <p:cNvPr id="22" name="Metin Yer Tutucusu 8">
            <a:extLst>
              <a:ext uri="{FF2B5EF4-FFF2-40B4-BE49-F238E27FC236}">
                <a16:creationId xmlns:a16="http://schemas.microsoft.com/office/drawing/2014/main" id="{934A7F7B-4591-45E6-AF17-EC81162B7336}"/>
              </a:ext>
            </a:extLst>
          </p:cNvPr>
          <p:cNvSpPr>
            <a:spLocks noGrp="1"/>
          </p:cNvSpPr>
          <p:nvPr>
            <p:ph type="body" sz="quarter" idx="51" hasCustomPrompt="1"/>
          </p:nvPr>
        </p:nvSpPr>
        <p:spPr>
          <a:xfrm>
            <a:off x="8863969" y="4624131"/>
            <a:ext cx="2105186" cy="365125"/>
          </a:xfrm>
        </p:spPr>
        <p:txBody>
          <a:bodyPr rtlCol="0"/>
          <a:lstStyle>
            <a:lvl1pPr marL="0" indent="0" algn="ctr">
              <a:buFont typeface="Arial" panose="020B0604020202020204" pitchFamily="34" charset="0"/>
              <a:buNone/>
              <a:defRPr sz="1800" b="1">
                <a:solidFill>
                  <a:schemeClr val="accent1"/>
                </a:solidFill>
                <a:latin typeface="Calibri" panose="020F0502020204030204" pitchFamily="34" charset="0"/>
                <a:cs typeface="Calibri" panose="020F0502020204030204" pitchFamily="34" charset="0"/>
              </a:defRPr>
            </a:lvl1pPr>
          </a:lstStyle>
          <a:p>
            <a:pPr lvl="0" rtl="0"/>
            <a:r>
              <a:rPr lang="tr-TR" noProof="0"/>
              <a:t>Ad</a:t>
            </a:r>
          </a:p>
        </p:txBody>
      </p:sp>
      <p:sp>
        <p:nvSpPr>
          <p:cNvPr id="23" name="Metin Yer Tutucusu 8">
            <a:extLst>
              <a:ext uri="{FF2B5EF4-FFF2-40B4-BE49-F238E27FC236}">
                <a16:creationId xmlns:a16="http://schemas.microsoft.com/office/drawing/2014/main" id="{730702B6-2129-4FAB-8868-58B59C11FFCD}"/>
              </a:ext>
            </a:extLst>
          </p:cNvPr>
          <p:cNvSpPr>
            <a:spLocks noGrp="1"/>
          </p:cNvSpPr>
          <p:nvPr>
            <p:ph type="body" sz="quarter" idx="52" hasCustomPrompt="1"/>
          </p:nvPr>
        </p:nvSpPr>
        <p:spPr>
          <a:xfrm>
            <a:off x="8863969" y="4993009"/>
            <a:ext cx="2105186" cy="365125"/>
          </a:xfrm>
        </p:spPr>
        <p:txBody>
          <a:bodyPr rtlCol="0">
            <a:normAutofit/>
          </a:bodyPr>
          <a:lstStyle>
            <a:lvl1pPr marL="0" indent="0" algn="ctr">
              <a:buFont typeface="Arial" panose="020B0604020202020204" pitchFamily="34" charset="0"/>
              <a:buNone/>
              <a:defRPr sz="1200">
                <a:solidFill>
                  <a:schemeClr val="accent4"/>
                </a:solidFill>
                <a:latin typeface="Calibri" panose="020F0502020204030204" pitchFamily="34" charset="0"/>
                <a:cs typeface="Calibri" panose="020F0502020204030204" pitchFamily="34" charset="0"/>
              </a:defRPr>
            </a:lvl1pPr>
          </a:lstStyle>
          <a:p>
            <a:pPr lvl="0" rtl="0"/>
            <a:r>
              <a:rPr lang="tr-TR" noProof="0"/>
              <a:t>Başlık</a:t>
            </a:r>
          </a:p>
        </p:txBody>
      </p:sp>
      <p:sp>
        <p:nvSpPr>
          <p:cNvPr id="24" name="Tarih Yer Tutucusu 4">
            <a:extLst>
              <a:ext uri="{FF2B5EF4-FFF2-40B4-BE49-F238E27FC236}">
                <a16:creationId xmlns:a16="http://schemas.microsoft.com/office/drawing/2014/main" id="{AD0AC7DB-F500-41DA-8326-3ED61B33F924}"/>
              </a:ext>
            </a:extLst>
          </p:cNvPr>
          <p:cNvSpPr>
            <a:spLocks noGrp="1"/>
          </p:cNvSpPr>
          <p:nvPr>
            <p:ph type="dt" sz="half" idx="10"/>
          </p:nvPr>
        </p:nvSpPr>
        <p:spPr>
          <a:xfrm>
            <a:off x="838200" y="6356350"/>
            <a:ext cx="2743200" cy="365125"/>
          </a:xfrm>
        </p:spPr>
        <p:txBody>
          <a:bodyPr rtlCol="0"/>
          <a:lstStyle>
            <a:lvl1pPr>
              <a:defRPr sz="900">
                <a:solidFill>
                  <a:schemeClr val="accent5">
                    <a:lumMod val="75000"/>
                  </a:schemeClr>
                </a:solidFill>
                <a:latin typeface="Calibri" panose="020F0502020204030204" pitchFamily="34" charset="0"/>
                <a:cs typeface="Calibri" panose="020F0502020204030204" pitchFamily="34" charset="0"/>
              </a:defRPr>
            </a:lvl1pPr>
          </a:lstStyle>
          <a:p>
            <a:fld id="{D73F2A75-041E-4ACE-A1BF-6FD825FE2864}" type="datetime1">
              <a:rPr lang="tr-TR" noProof="0" smtClean="0"/>
              <a:t>2.01.2024</a:t>
            </a:fld>
            <a:endParaRPr lang="tr-TR" noProof="0"/>
          </a:p>
        </p:txBody>
      </p:sp>
      <p:sp>
        <p:nvSpPr>
          <p:cNvPr id="25" name="Alt Bilgi Yer Tutucusu 5">
            <a:extLst>
              <a:ext uri="{FF2B5EF4-FFF2-40B4-BE49-F238E27FC236}">
                <a16:creationId xmlns:a16="http://schemas.microsoft.com/office/drawing/2014/main" id="{798612DF-528A-42D7-8634-25EFF61598DF}"/>
              </a:ext>
            </a:extLst>
          </p:cNvPr>
          <p:cNvSpPr>
            <a:spLocks noGrp="1"/>
          </p:cNvSpPr>
          <p:nvPr>
            <p:ph type="ftr" sz="quarter" idx="11"/>
          </p:nvPr>
        </p:nvSpPr>
        <p:spPr>
          <a:xfrm>
            <a:off x="4038600" y="6356350"/>
            <a:ext cx="4114800" cy="365125"/>
          </a:xfrm>
        </p:spPr>
        <p:txBody>
          <a:bodyPr rtlCol="0"/>
          <a:lstStyle>
            <a:lvl1pPr>
              <a:defRPr sz="900">
                <a:solidFill>
                  <a:schemeClr val="accent5">
                    <a:lumMod val="75000"/>
                  </a:schemeClr>
                </a:solidFill>
                <a:latin typeface="Calibri" panose="020F0502020204030204" pitchFamily="34" charset="0"/>
                <a:cs typeface="Calibri" panose="020F0502020204030204" pitchFamily="34" charset="0"/>
              </a:defRPr>
            </a:lvl1pPr>
          </a:lstStyle>
          <a:p>
            <a:r>
              <a:rPr lang="tr-TR" noProof="0"/>
              <a:t>SEIS</a:t>
            </a:r>
          </a:p>
        </p:txBody>
      </p:sp>
      <p:sp>
        <p:nvSpPr>
          <p:cNvPr id="26" name="Slayt Numarası Yer Tutucusu 6">
            <a:extLst>
              <a:ext uri="{FF2B5EF4-FFF2-40B4-BE49-F238E27FC236}">
                <a16:creationId xmlns:a16="http://schemas.microsoft.com/office/drawing/2014/main" id="{1E3817B4-A707-4ACC-9CAC-E32B5E0A4F0B}"/>
              </a:ext>
            </a:extLst>
          </p:cNvPr>
          <p:cNvSpPr>
            <a:spLocks noGrp="1"/>
          </p:cNvSpPr>
          <p:nvPr>
            <p:ph type="sldNum" sz="quarter" idx="12"/>
          </p:nvPr>
        </p:nvSpPr>
        <p:spPr>
          <a:xfrm>
            <a:off x="8610600" y="6356350"/>
            <a:ext cx="2743200" cy="365125"/>
          </a:xfrm>
        </p:spPr>
        <p:txBody>
          <a:bodyPr rtlCol="0"/>
          <a:lstStyle>
            <a:lvl1pPr>
              <a:defRPr sz="900">
                <a:solidFill>
                  <a:schemeClr val="accent5">
                    <a:lumMod val="75000"/>
                  </a:schemeClr>
                </a:solidFill>
                <a:latin typeface="Calibri" panose="020F0502020204030204" pitchFamily="34" charset="0"/>
                <a:cs typeface="Calibri" panose="020F0502020204030204" pitchFamily="34" charset="0"/>
              </a:defRPr>
            </a:lvl1pPr>
          </a:lstStyle>
          <a:p>
            <a:fld id="{B5CEABB6-07DC-46E8-9B57-56EC44A396E5}" type="slidenum">
              <a:rPr lang="tr-TR" noProof="0" smtClean="0"/>
              <a:pPr/>
              <a:t>‹#›</a:t>
            </a:fld>
            <a:endParaRPr lang="tr-TR" noProof="0"/>
          </a:p>
        </p:txBody>
      </p:sp>
    </p:spTree>
    <p:extLst>
      <p:ext uri="{BB962C8B-B14F-4D97-AF65-F5344CB8AC3E}">
        <p14:creationId xmlns:p14="http://schemas.microsoft.com/office/powerpoint/2010/main" val="4103191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0058E3-D041-5B53-C6C7-7A641FA0A2B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F989128-8198-D2EB-F596-2059F7C139B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825AAFC-8FE0-2EB6-EE9B-BE350D41FB68}"/>
              </a:ext>
            </a:extLst>
          </p:cNvPr>
          <p:cNvSpPr>
            <a:spLocks noGrp="1"/>
          </p:cNvSpPr>
          <p:nvPr>
            <p:ph type="dt" sz="half" idx="10"/>
          </p:nvPr>
        </p:nvSpPr>
        <p:spPr/>
        <p:txBody>
          <a:bodyPr/>
          <a:lstStyle/>
          <a:p>
            <a:fld id="{4417A519-1C6E-4FF6-8EE9-C1D27B03C6FC}" type="datetime1">
              <a:rPr lang="tr-TR" noProof="0" smtClean="0"/>
              <a:t>2.01.2024</a:t>
            </a:fld>
            <a:endParaRPr lang="tr-TR" noProof="0"/>
          </a:p>
        </p:txBody>
      </p:sp>
      <p:sp>
        <p:nvSpPr>
          <p:cNvPr id="5" name="Alt Bilgi Yer Tutucusu 4">
            <a:extLst>
              <a:ext uri="{FF2B5EF4-FFF2-40B4-BE49-F238E27FC236}">
                <a16:creationId xmlns:a16="http://schemas.microsoft.com/office/drawing/2014/main" id="{113818CC-146E-715A-2D46-4E8062B0204F}"/>
              </a:ext>
            </a:extLst>
          </p:cNvPr>
          <p:cNvSpPr>
            <a:spLocks noGrp="1"/>
          </p:cNvSpPr>
          <p:nvPr>
            <p:ph type="ftr" sz="quarter" idx="11"/>
          </p:nvPr>
        </p:nvSpPr>
        <p:spPr/>
        <p:txBody>
          <a:bodyPr/>
          <a:lstStyle/>
          <a:p>
            <a:r>
              <a:rPr lang="tr-TR" noProof="0"/>
              <a:t>SEIS</a:t>
            </a:r>
          </a:p>
        </p:txBody>
      </p:sp>
      <p:sp>
        <p:nvSpPr>
          <p:cNvPr id="6" name="Slayt Numarası Yer Tutucusu 5">
            <a:extLst>
              <a:ext uri="{FF2B5EF4-FFF2-40B4-BE49-F238E27FC236}">
                <a16:creationId xmlns:a16="http://schemas.microsoft.com/office/drawing/2014/main" id="{B5DF4525-889A-E969-D035-7BF3EACEF6CD}"/>
              </a:ext>
            </a:extLst>
          </p:cNvPr>
          <p:cNvSpPr>
            <a:spLocks noGrp="1"/>
          </p:cNvSpPr>
          <p:nvPr>
            <p:ph type="sldNum" sz="quarter" idx="12"/>
          </p:nvPr>
        </p:nvSpPr>
        <p:spPr/>
        <p:txBody>
          <a:bodyPr/>
          <a:lstStyle/>
          <a:p>
            <a:fld id="{B5CEABB6-07DC-46E8-9B57-56EC44A396E5}" type="slidenum">
              <a:rPr lang="tr-TR" noProof="0" smtClean="0"/>
              <a:pPr/>
              <a:t>‹#›</a:t>
            </a:fld>
            <a:endParaRPr lang="tr-TR" noProof="0"/>
          </a:p>
        </p:txBody>
      </p:sp>
      <p:sp>
        <p:nvSpPr>
          <p:cNvPr id="7" name="Dikdörtgen 6">
            <a:extLst>
              <a:ext uri="{FF2B5EF4-FFF2-40B4-BE49-F238E27FC236}">
                <a16:creationId xmlns:a16="http://schemas.microsoft.com/office/drawing/2014/main" id="{F3B66A96-94E4-38C3-698C-B3F9BBACD180}"/>
              </a:ext>
            </a:extLst>
          </p:cNvPr>
          <p:cNvSpPr/>
          <p:nvPr userDrawn="1"/>
        </p:nvSpPr>
        <p:spPr>
          <a:xfrm>
            <a:off x="0" y="0"/>
            <a:ext cx="4175760" cy="384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cs typeface="Calibri" panose="020F0502020204030204" pitchFamily="34" charset="0"/>
            </a:endParaRPr>
          </a:p>
        </p:txBody>
      </p:sp>
      <p:sp>
        <p:nvSpPr>
          <p:cNvPr id="8" name="Dikdörtgen 7">
            <a:extLst>
              <a:ext uri="{FF2B5EF4-FFF2-40B4-BE49-F238E27FC236}">
                <a16:creationId xmlns:a16="http://schemas.microsoft.com/office/drawing/2014/main" id="{35959B5B-6B57-D624-F3B2-55A61A9FB66E}"/>
              </a:ext>
            </a:extLst>
          </p:cNvPr>
          <p:cNvSpPr/>
          <p:nvPr userDrawn="1"/>
        </p:nvSpPr>
        <p:spPr>
          <a:xfrm flipV="1">
            <a:off x="0" y="3840480"/>
            <a:ext cx="4175760" cy="20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cs typeface="Calibri" panose="020F0502020204030204" pitchFamily="34" charset="0"/>
            </a:endParaRPr>
          </a:p>
        </p:txBody>
      </p:sp>
      <p:sp>
        <p:nvSpPr>
          <p:cNvPr id="9" name="Dikdörtgen 8">
            <a:extLst>
              <a:ext uri="{FF2B5EF4-FFF2-40B4-BE49-F238E27FC236}">
                <a16:creationId xmlns:a16="http://schemas.microsoft.com/office/drawing/2014/main" id="{19855D01-BCFD-055B-E34F-F0D488509D53}"/>
              </a:ext>
            </a:extLst>
          </p:cNvPr>
          <p:cNvSpPr/>
          <p:nvPr userDrawn="1"/>
        </p:nvSpPr>
        <p:spPr>
          <a:xfrm flipV="1">
            <a:off x="0" y="5928360"/>
            <a:ext cx="4175760" cy="929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021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D9A7EB-06DB-71D4-2692-A5970D69BC3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08E933B-5DF3-FE40-5198-C977B03588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1074B63F-4441-570C-21B8-301AB550F637}"/>
              </a:ext>
            </a:extLst>
          </p:cNvPr>
          <p:cNvSpPr>
            <a:spLocks noGrp="1"/>
          </p:cNvSpPr>
          <p:nvPr>
            <p:ph type="dt" sz="half" idx="10"/>
          </p:nvPr>
        </p:nvSpPr>
        <p:spPr/>
        <p:txBody>
          <a:bodyPr/>
          <a:lstStyle/>
          <a:p>
            <a:fld id="{F6DDD150-BAB7-4308-B709-C2267A1E98F1}"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5" name="Alt Bilgi Yer Tutucusu 4">
            <a:extLst>
              <a:ext uri="{FF2B5EF4-FFF2-40B4-BE49-F238E27FC236}">
                <a16:creationId xmlns:a16="http://schemas.microsoft.com/office/drawing/2014/main" id="{36437225-6B5C-4545-E68A-F8D399AD75EE}"/>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6" name="Slayt Numarası Yer Tutucusu 5">
            <a:extLst>
              <a:ext uri="{FF2B5EF4-FFF2-40B4-BE49-F238E27FC236}">
                <a16:creationId xmlns:a16="http://schemas.microsoft.com/office/drawing/2014/main" id="{0A1CD50F-70B9-46C2-9F3B-E0C0092B0A5E}"/>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467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39B8D-DC97-F8B3-592B-2D319EE2486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1DB1A14-60B0-E303-C040-B1406BB00B9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66006CB4-6218-B772-7B9C-51E0D61795E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6445035-7255-BB38-D234-68684D69FBBA}"/>
              </a:ext>
            </a:extLst>
          </p:cNvPr>
          <p:cNvSpPr>
            <a:spLocks noGrp="1"/>
          </p:cNvSpPr>
          <p:nvPr>
            <p:ph type="dt" sz="half" idx="10"/>
          </p:nvPr>
        </p:nvSpPr>
        <p:spPr/>
        <p:txBody>
          <a:bodyPr/>
          <a:lstStyle/>
          <a:p>
            <a:fld id="{6641931C-9A84-42A4-9479-5E967D552A95}"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6" name="Alt Bilgi Yer Tutucusu 5">
            <a:extLst>
              <a:ext uri="{FF2B5EF4-FFF2-40B4-BE49-F238E27FC236}">
                <a16:creationId xmlns:a16="http://schemas.microsoft.com/office/drawing/2014/main" id="{1E277010-D098-D9B7-66B1-123E97671C35}"/>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40FCFCD4-403C-05A6-4090-5A48F426A1F1}"/>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744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7E089D-3380-D65C-062A-108D11E53D12}"/>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CC3B9B-1209-724A-3FB1-84BEC3774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219CD5B8-7E63-58C6-841E-E316495C6BD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F4A5268-BF8D-684D-A00B-AC7D795DD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1AA3F42-4C97-BD6F-9389-0843285DF75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EB42FBE-94DC-FF22-E917-1B36507C8305}"/>
              </a:ext>
            </a:extLst>
          </p:cNvPr>
          <p:cNvSpPr>
            <a:spLocks noGrp="1"/>
          </p:cNvSpPr>
          <p:nvPr>
            <p:ph type="dt" sz="half" idx="10"/>
          </p:nvPr>
        </p:nvSpPr>
        <p:spPr/>
        <p:txBody>
          <a:bodyPr/>
          <a:lstStyle/>
          <a:p>
            <a:fld id="{47A9CEA6-F831-44D1-A20F-19C4ACD04F0B}"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8" name="Alt Bilgi Yer Tutucusu 7">
            <a:extLst>
              <a:ext uri="{FF2B5EF4-FFF2-40B4-BE49-F238E27FC236}">
                <a16:creationId xmlns:a16="http://schemas.microsoft.com/office/drawing/2014/main" id="{EE11328F-323A-A2EC-1C0D-26BF731F632F}"/>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9" name="Slayt Numarası Yer Tutucusu 8">
            <a:extLst>
              <a:ext uri="{FF2B5EF4-FFF2-40B4-BE49-F238E27FC236}">
                <a16:creationId xmlns:a16="http://schemas.microsoft.com/office/drawing/2014/main" id="{5A5E6734-A69A-9C9A-084C-C5CC5729F004}"/>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103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3F1AC0-456A-130D-2BE8-7CC440F474F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CBFB644-8068-C881-49F7-2893849D6E89}"/>
              </a:ext>
            </a:extLst>
          </p:cNvPr>
          <p:cNvSpPr>
            <a:spLocks noGrp="1"/>
          </p:cNvSpPr>
          <p:nvPr>
            <p:ph type="dt" sz="half" idx="10"/>
          </p:nvPr>
        </p:nvSpPr>
        <p:spPr/>
        <p:txBody>
          <a:bodyPr/>
          <a:lstStyle/>
          <a:p>
            <a:fld id="{B1CE2605-8F82-49D8-94D2-1FA925A96BEA}"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4" name="Alt Bilgi Yer Tutucusu 3">
            <a:extLst>
              <a:ext uri="{FF2B5EF4-FFF2-40B4-BE49-F238E27FC236}">
                <a16:creationId xmlns:a16="http://schemas.microsoft.com/office/drawing/2014/main" id="{7347FAAD-F496-8089-ECFF-5BEAE73F4C37}"/>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5" name="Slayt Numarası Yer Tutucusu 4">
            <a:extLst>
              <a:ext uri="{FF2B5EF4-FFF2-40B4-BE49-F238E27FC236}">
                <a16:creationId xmlns:a16="http://schemas.microsoft.com/office/drawing/2014/main" id="{7BBEE5D0-B7F2-F8A4-E828-18A24E5448EF}"/>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678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3A02900-A0D9-4AF7-CD64-92AE7C19068F}"/>
              </a:ext>
            </a:extLst>
          </p:cNvPr>
          <p:cNvSpPr>
            <a:spLocks noGrp="1"/>
          </p:cNvSpPr>
          <p:nvPr>
            <p:ph type="dt" sz="half" idx="10"/>
          </p:nvPr>
        </p:nvSpPr>
        <p:spPr/>
        <p:txBody>
          <a:bodyPr/>
          <a:lstStyle/>
          <a:p>
            <a:fld id="{71F513EC-CEDD-4300-9FCC-C1C6BDB815CD}"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3" name="Alt Bilgi Yer Tutucusu 2">
            <a:extLst>
              <a:ext uri="{FF2B5EF4-FFF2-40B4-BE49-F238E27FC236}">
                <a16:creationId xmlns:a16="http://schemas.microsoft.com/office/drawing/2014/main" id="{8BBDD2CB-D2E0-A1F0-8C16-E420E95497CF}"/>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4" name="Slayt Numarası Yer Tutucusu 3">
            <a:extLst>
              <a:ext uri="{FF2B5EF4-FFF2-40B4-BE49-F238E27FC236}">
                <a16:creationId xmlns:a16="http://schemas.microsoft.com/office/drawing/2014/main" id="{1BA3D522-9367-F65A-4F8C-1EFCE75084E5}"/>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575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96728A-89E3-1CAD-EC2B-8FE8B86C36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4496E-776D-34ED-EED3-14C0AB6FAE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20CB5DE-408C-29D0-1643-7DD40AA5C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1356954-2D32-31D6-A39D-5E44C4960BCB}"/>
              </a:ext>
            </a:extLst>
          </p:cNvPr>
          <p:cNvSpPr>
            <a:spLocks noGrp="1"/>
          </p:cNvSpPr>
          <p:nvPr>
            <p:ph type="dt" sz="half" idx="10"/>
          </p:nvPr>
        </p:nvSpPr>
        <p:spPr/>
        <p:txBody>
          <a:bodyPr/>
          <a:lstStyle/>
          <a:p>
            <a:fld id="{412D30A0-5D6F-44F1-8C75-4A15DA7F0BE8}"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6" name="Alt Bilgi Yer Tutucusu 5">
            <a:extLst>
              <a:ext uri="{FF2B5EF4-FFF2-40B4-BE49-F238E27FC236}">
                <a16:creationId xmlns:a16="http://schemas.microsoft.com/office/drawing/2014/main" id="{617CCC06-2FE1-1570-19A6-7A65651C3B6B}"/>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BA5DBFCC-3D0F-211D-3377-64CDBDAA9EAC}"/>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63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60A8D7-0137-5DD3-1ED3-83E2CD3F956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0B447F9-D719-9C39-2460-FDC74A1B8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894A28B-AE15-FF3C-1321-B32B50199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265C9E7-F074-6D4B-3163-57938C881C91}"/>
              </a:ext>
            </a:extLst>
          </p:cNvPr>
          <p:cNvSpPr>
            <a:spLocks noGrp="1"/>
          </p:cNvSpPr>
          <p:nvPr>
            <p:ph type="dt" sz="half" idx="10"/>
          </p:nvPr>
        </p:nvSpPr>
        <p:spPr/>
        <p:txBody>
          <a:bodyPr/>
          <a:lstStyle/>
          <a:p>
            <a:fld id="{127F8196-CBF5-4169-9B40-265327525A1B}"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6" name="Alt Bilgi Yer Tutucusu 5">
            <a:extLst>
              <a:ext uri="{FF2B5EF4-FFF2-40B4-BE49-F238E27FC236}">
                <a16:creationId xmlns:a16="http://schemas.microsoft.com/office/drawing/2014/main" id="{C632FA71-CB46-6100-947D-3C9A770EB74A}"/>
              </a:ext>
            </a:extLst>
          </p:cNvPr>
          <p:cNvSpPr>
            <a:spLocks noGrp="1"/>
          </p:cNvSpPr>
          <p:nvPr>
            <p:ph type="ftr" sz="quarter" idx="11"/>
          </p:nvPr>
        </p:nvSpPr>
        <p:spPr/>
        <p:txBody>
          <a:bodyPr/>
          <a:lstStyle/>
          <a:p>
            <a:r>
              <a:rPr lang="tr-TR" noProof="0"/>
              <a:t>SEIS</a:t>
            </a:r>
            <a:endParaRPr lang="tr-TR" noProof="0">
              <a:latin typeface="Calibri" panose="020F0502020204030204" pitchFamily="34" charset="0"/>
              <a:cs typeface="Calibri" panose="020F0502020204030204" pitchFamily="34" charset="0"/>
            </a:endParaRPr>
          </a:p>
        </p:txBody>
      </p:sp>
      <p:sp>
        <p:nvSpPr>
          <p:cNvPr id="7" name="Slayt Numarası Yer Tutucusu 6">
            <a:extLst>
              <a:ext uri="{FF2B5EF4-FFF2-40B4-BE49-F238E27FC236}">
                <a16:creationId xmlns:a16="http://schemas.microsoft.com/office/drawing/2014/main" id="{4CAE4824-29E0-C9A2-2565-0D96AA47C29E}"/>
              </a:ext>
            </a:extLst>
          </p:cNvPr>
          <p:cNvSpPr>
            <a:spLocks noGrp="1"/>
          </p:cNvSpPr>
          <p:nvPr>
            <p:ph type="sldNum" sz="quarter" idx="12"/>
          </p:nvPr>
        </p:nvSpPr>
        <p:spPr/>
        <p:txBody>
          <a:body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817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DA9486C-3A76-FDA9-7E47-96A84EA16E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BC8A0C1-BCE3-7EE5-BB23-59CFE9732C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1C8AF03-2121-0243-C3EA-DE2E77E32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37A93-7585-4FEF-AF45-2D2E65B3C4BE}" type="datetime1">
              <a:rPr lang="tr-TR" noProof="0" smtClean="0">
                <a:latin typeface="Calibri" panose="020F0502020204030204" pitchFamily="34" charset="0"/>
                <a:cs typeface="Calibri" panose="020F0502020204030204" pitchFamily="34" charset="0"/>
              </a:rPr>
              <a:t>2.01.2024</a:t>
            </a:fld>
            <a:endParaRPr lang="tr-TR" noProof="0" dirty="0">
              <a:latin typeface="Calibri" panose="020F0502020204030204" pitchFamily="34" charset="0"/>
              <a:cs typeface="Calibri" panose="020F0502020204030204" pitchFamily="34" charset="0"/>
            </a:endParaRPr>
          </a:p>
        </p:txBody>
      </p:sp>
      <p:sp>
        <p:nvSpPr>
          <p:cNvPr id="5" name="Alt Bilgi Yer Tutucusu 4">
            <a:extLst>
              <a:ext uri="{FF2B5EF4-FFF2-40B4-BE49-F238E27FC236}">
                <a16:creationId xmlns:a16="http://schemas.microsoft.com/office/drawing/2014/main" id="{CF747FD6-F9F3-0832-275F-ADE017969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noProof="0"/>
              <a:t>SEIS</a:t>
            </a:r>
            <a:endParaRPr lang="tr-TR" noProof="0">
              <a:latin typeface="Calibri" panose="020F0502020204030204" pitchFamily="34" charset="0"/>
              <a:cs typeface="Calibri" panose="020F0502020204030204" pitchFamily="34" charset="0"/>
            </a:endParaRPr>
          </a:p>
        </p:txBody>
      </p:sp>
      <p:sp>
        <p:nvSpPr>
          <p:cNvPr id="6" name="Slayt Numarası Yer Tutucusu 5">
            <a:extLst>
              <a:ext uri="{FF2B5EF4-FFF2-40B4-BE49-F238E27FC236}">
                <a16:creationId xmlns:a16="http://schemas.microsoft.com/office/drawing/2014/main" id="{CF3EBE4D-4AF3-9263-A575-21B267FBD8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EABB6-07DC-46E8-9B57-56EC44A396E5}" type="slidenum">
              <a:rPr lang="tr-TR" noProof="0" smtClean="0"/>
              <a:pPr/>
              <a:t>‹#›</a:t>
            </a:fld>
            <a:endParaRPr lang="tr-TR" noProof="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39411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0B777DF-F6A2-4D53-B6F0-D9700609E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75" y="625059"/>
            <a:ext cx="5452525" cy="5607882"/>
          </a:xfrm>
          <a:prstGeom prst="rect">
            <a:avLst/>
          </a:pr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ight Triangle 2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16815C6-3AD0-46E6-A74A-1967BD91AF50}"/>
              </a:ext>
            </a:extLst>
          </p:cNvPr>
          <p:cNvSpPr>
            <a:spLocks noGrp="1"/>
          </p:cNvSpPr>
          <p:nvPr>
            <p:ph type="ctrTitle"/>
          </p:nvPr>
        </p:nvSpPr>
        <p:spPr>
          <a:xfrm>
            <a:off x="1006900" y="1188637"/>
            <a:ext cx="4623363" cy="4480726"/>
          </a:xfrm>
        </p:spPr>
        <p:txBody>
          <a:bodyPr vert="horz" lIns="91440" tIns="45720" rIns="91440" bIns="45720" rtlCol="0" anchor="ctr">
            <a:normAutofit/>
          </a:bodyPr>
          <a:lstStyle/>
          <a:p>
            <a:pPr algn="r"/>
            <a:r>
              <a:rPr lang="en-US" sz="5600" kern="1200" dirty="0">
                <a:solidFill>
                  <a:srgbClr val="7030A0"/>
                </a:solidFill>
                <a:latin typeface="+mj-lt"/>
                <a:ea typeface="+mj-ea"/>
                <a:cs typeface="+mj-cs"/>
              </a:rPr>
              <a:t>SEIS</a:t>
            </a:r>
            <a:r>
              <a:rPr lang="en-US" sz="5600" kern="1200" dirty="0">
                <a:solidFill>
                  <a:schemeClr val="tx1">
                    <a:lumMod val="75000"/>
                    <a:lumOff val="25000"/>
                  </a:schemeClr>
                </a:solidFill>
                <a:latin typeface="+mj-lt"/>
                <a:ea typeface="+mj-ea"/>
                <a:cs typeface="+mj-cs"/>
              </a:rPr>
              <a:t> IOT Based Smart Home Fire-Smoke Detection System</a:t>
            </a:r>
          </a:p>
        </p:txBody>
      </p:sp>
      <p:sp>
        <p:nvSpPr>
          <p:cNvPr id="3" name="Alt Başlık 2">
            <a:extLst>
              <a:ext uri="{FF2B5EF4-FFF2-40B4-BE49-F238E27FC236}">
                <a16:creationId xmlns:a16="http://schemas.microsoft.com/office/drawing/2014/main" id="{1901B20D-4C28-4DA3-ABBD-718C22A5E58B}"/>
              </a:ext>
            </a:extLst>
          </p:cNvPr>
          <p:cNvSpPr>
            <a:spLocks noGrp="1"/>
          </p:cNvSpPr>
          <p:nvPr>
            <p:ph type="subTitle" idx="1"/>
          </p:nvPr>
        </p:nvSpPr>
        <p:spPr>
          <a:xfrm>
            <a:off x="6577584" y="1896645"/>
            <a:ext cx="3953775" cy="3064712"/>
          </a:xfrm>
        </p:spPr>
        <p:txBody>
          <a:bodyPr vert="horz" lIns="91440" tIns="45720" rIns="91440" bIns="45720" rtlCol="0" anchor="ctr">
            <a:normAutofit/>
          </a:bodyPr>
          <a:lstStyle/>
          <a:p>
            <a:pPr marL="342900" indent="-228600" algn="l">
              <a:buFont typeface="Arial" panose="020B0604020202020204" pitchFamily="34" charset="0"/>
              <a:buChar char="•"/>
            </a:pPr>
            <a:r>
              <a:rPr lang="en-US" sz="1500" b="0" i="0" dirty="0">
                <a:effectLst/>
              </a:rPr>
              <a:t>Emre IŞIK </a:t>
            </a:r>
          </a:p>
          <a:p>
            <a:pPr marL="342900" indent="-228600" algn="l">
              <a:buFont typeface="Arial" panose="020B0604020202020204" pitchFamily="34" charset="0"/>
              <a:buChar char="•"/>
            </a:pPr>
            <a:r>
              <a:rPr lang="en-US" sz="1500" b="0" i="0" dirty="0">
                <a:effectLst/>
              </a:rPr>
              <a:t>Emre SÖZEN </a:t>
            </a:r>
          </a:p>
          <a:p>
            <a:pPr marL="342900" indent="-228600" algn="l">
              <a:buFont typeface="Arial" panose="020B0604020202020204" pitchFamily="34" charset="0"/>
              <a:buChar char="•"/>
            </a:pPr>
            <a:r>
              <a:rPr lang="en-US" sz="1500" b="0" i="0" dirty="0" err="1">
                <a:effectLst/>
              </a:rPr>
              <a:t>Samet</a:t>
            </a:r>
            <a:r>
              <a:rPr lang="en-US" sz="1500" b="0" i="0" dirty="0">
                <a:effectLst/>
              </a:rPr>
              <a:t> Enes BAYEZİT </a:t>
            </a:r>
          </a:p>
          <a:p>
            <a:pPr marL="342900" indent="-228600" algn="l">
              <a:buFont typeface="Arial" panose="020B0604020202020204" pitchFamily="34" charset="0"/>
              <a:buChar char="•"/>
            </a:pPr>
            <a:r>
              <a:rPr lang="en-US" sz="1500" b="0" i="0" dirty="0">
                <a:effectLst/>
              </a:rPr>
              <a:t>Hüseyin PAMUK </a:t>
            </a:r>
          </a:p>
          <a:p>
            <a:pPr marL="342900" indent="-228600" algn="l">
              <a:buFont typeface="Arial" panose="020B0604020202020204" pitchFamily="34" charset="0"/>
              <a:buChar char="•"/>
            </a:pPr>
            <a:r>
              <a:rPr lang="en-US" sz="1500" b="0" i="0" dirty="0">
                <a:effectLst/>
              </a:rPr>
              <a:t>Arda BERBER </a:t>
            </a:r>
          </a:p>
          <a:p>
            <a:pPr marL="342900" indent="-228600" algn="l">
              <a:buFont typeface="Arial" panose="020B0604020202020204" pitchFamily="34" charset="0"/>
              <a:buChar char="•"/>
            </a:pPr>
            <a:r>
              <a:rPr lang="en-US" sz="1500" b="0" i="0" dirty="0">
                <a:effectLst/>
              </a:rPr>
              <a:t>Caner ÖZCAN </a:t>
            </a:r>
            <a:endParaRPr lang="en-US" sz="1500" dirty="0"/>
          </a:p>
          <a:p>
            <a:pPr indent="-228600" algn="l">
              <a:buFont typeface="Arial" panose="020B0604020202020204" pitchFamily="34" charset="0"/>
              <a:buChar char="•"/>
            </a:pPr>
            <a:endParaRPr lang="en-US" sz="15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Başlık 1">
            <a:extLst>
              <a:ext uri="{FF2B5EF4-FFF2-40B4-BE49-F238E27FC236}">
                <a16:creationId xmlns:a16="http://schemas.microsoft.com/office/drawing/2014/main" id="{E7E0690B-D1F9-D873-8FB9-6CD215CC6DBA}"/>
              </a:ext>
            </a:extLst>
          </p:cNvPr>
          <p:cNvSpPr>
            <a:spLocks noGrp="1"/>
          </p:cNvSpPr>
          <p:nvPr>
            <p:ph type="title"/>
          </p:nvPr>
        </p:nvSpPr>
        <p:spPr>
          <a:xfrm>
            <a:off x="838200" y="365125"/>
            <a:ext cx="9842237" cy="1325563"/>
          </a:xfrm>
        </p:spPr>
        <p:txBody>
          <a:bodyPr>
            <a:normAutofit/>
          </a:bodyPr>
          <a:lstStyle/>
          <a:p>
            <a:r>
              <a:rPr lang="tr-TR" sz="5600"/>
              <a:t>For Summary</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4" name="Veri Yer Tutucusu 3">
            <a:extLst>
              <a:ext uri="{FF2B5EF4-FFF2-40B4-BE49-F238E27FC236}">
                <a16:creationId xmlns:a16="http://schemas.microsoft.com/office/drawing/2014/main" id="{B64B55E3-9A3A-C566-C6CB-943C46570CD6}"/>
              </a:ext>
            </a:extLst>
          </p:cNvPr>
          <p:cNvSpPr>
            <a:spLocks noGrp="1"/>
          </p:cNvSpPr>
          <p:nvPr>
            <p:ph type="dt" sz="half" idx="10"/>
          </p:nvPr>
        </p:nvSpPr>
        <p:spPr>
          <a:xfrm>
            <a:off x="838200" y="6356350"/>
            <a:ext cx="2743200" cy="365125"/>
          </a:xfrm>
        </p:spPr>
        <p:txBody>
          <a:bodyPr>
            <a:normAutofit/>
          </a:bodyPr>
          <a:lstStyle/>
          <a:p>
            <a:pPr>
              <a:spcAft>
                <a:spcPts val="600"/>
              </a:spcAft>
            </a:pPr>
            <a:fld id="{CCEDFBA7-3CD4-4868-8082-7CAC718F5EC0}" type="datetime1">
              <a:rPr lang="tr-TR" noProof="0" smtClean="0">
                <a:solidFill>
                  <a:schemeClr val="tx1">
                    <a:alpha val="60000"/>
                  </a:schemeClr>
                </a:solidFill>
              </a:rPr>
              <a:t>2.01.2024</a:t>
            </a:fld>
            <a:endParaRPr lang="tr-TR" noProof="0">
              <a:solidFill>
                <a:schemeClr val="tx1">
                  <a:alpha val="60000"/>
                </a:schemeClr>
              </a:solidFill>
            </a:endParaRPr>
          </a:p>
        </p:txBody>
      </p:sp>
      <p:sp>
        <p:nvSpPr>
          <p:cNvPr id="5" name="Alt Bilgi Yer Tutucusu 4">
            <a:extLst>
              <a:ext uri="{FF2B5EF4-FFF2-40B4-BE49-F238E27FC236}">
                <a16:creationId xmlns:a16="http://schemas.microsoft.com/office/drawing/2014/main" id="{84A4E139-0160-A48A-9075-E9FC3CC8CEB7}"/>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solidFill>
                  <a:schemeClr val="tx1">
                    <a:alpha val="60000"/>
                  </a:schemeClr>
                </a:solidFill>
              </a:rPr>
              <a:t>SEIS</a:t>
            </a:r>
          </a:p>
        </p:txBody>
      </p:sp>
      <p:sp>
        <p:nvSpPr>
          <p:cNvPr id="6" name="Slayt Numarası Yer Tutucusu 5">
            <a:extLst>
              <a:ext uri="{FF2B5EF4-FFF2-40B4-BE49-F238E27FC236}">
                <a16:creationId xmlns:a16="http://schemas.microsoft.com/office/drawing/2014/main" id="{FE383CED-B842-7048-16A0-807507A8D3FB}"/>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a:solidFill>
                  <a:schemeClr val="tx1">
                    <a:alpha val="60000"/>
                  </a:schemeClr>
                </a:solidFill>
              </a:rPr>
              <a:pPr>
                <a:spcAft>
                  <a:spcPts val="600"/>
                </a:spcAft>
              </a:pPr>
              <a:t>10</a:t>
            </a:fld>
            <a:endParaRPr lang="tr-TR" noProof="0">
              <a:solidFill>
                <a:schemeClr val="tx1">
                  <a:alpha val="60000"/>
                </a:schemeClr>
              </a:solidFill>
            </a:endParaRPr>
          </a:p>
        </p:txBody>
      </p:sp>
      <p:graphicFrame>
        <p:nvGraphicFramePr>
          <p:cNvPr id="13" name="İçerik Yer Tutucusu 12">
            <a:extLst>
              <a:ext uri="{FF2B5EF4-FFF2-40B4-BE49-F238E27FC236}">
                <a16:creationId xmlns:a16="http://schemas.microsoft.com/office/drawing/2014/main" id="{D817C377-14BF-C35D-9B16-48665F77146C}"/>
              </a:ext>
            </a:extLst>
          </p:cNvPr>
          <p:cNvGraphicFramePr>
            <a:graphicFrameLocks noGrp="1"/>
          </p:cNvGraphicFramePr>
          <p:nvPr>
            <p:ph idx="1"/>
            <p:extLst>
              <p:ext uri="{D42A27DB-BD31-4B8C-83A1-F6EECF244321}">
                <p14:modId xmlns:p14="http://schemas.microsoft.com/office/powerpoint/2010/main" val="1341289911"/>
              </p:ext>
            </p:extLst>
          </p:nvPr>
        </p:nvGraphicFramePr>
        <p:xfrm>
          <a:off x="1034881" y="1850168"/>
          <a:ext cx="10122238" cy="4302252"/>
        </p:xfrm>
        <a:graphic>
          <a:graphicData uri="http://schemas.openxmlformats.org/drawingml/2006/table">
            <a:tbl>
              <a:tblPr/>
              <a:tblGrid>
                <a:gridCol w="3417747">
                  <a:extLst>
                    <a:ext uri="{9D8B030D-6E8A-4147-A177-3AD203B41FA5}">
                      <a16:colId xmlns:a16="http://schemas.microsoft.com/office/drawing/2014/main" val="290978679"/>
                    </a:ext>
                  </a:extLst>
                </a:gridCol>
                <a:gridCol w="2197961">
                  <a:extLst>
                    <a:ext uri="{9D8B030D-6E8A-4147-A177-3AD203B41FA5}">
                      <a16:colId xmlns:a16="http://schemas.microsoft.com/office/drawing/2014/main" val="3759358572"/>
                    </a:ext>
                  </a:extLst>
                </a:gridCol>
                <a:gridCol w="2197961">
                  <a:extLst>
                    <a:ext uri="{9D8B030D-6E8A-4147-A177-3AD203B41FA5}">
                      <a16:colId xmlns:a16="http://schemas.microsoft.com/office/drawing/2014/main" val="2607822823"/>
                    </a:ext>
                  </a:extLst>
                </a:gridCol>
                <a:gridCol w="2308569">
                  <a:extLst>
                    <a:ext uri="{9D8B030D-6E8A-4147-A177-3AD203B41FA5}">
                      <a16:colId xmlns:a16="http://schemas.microsoft.com/office/drawing/2014/main" val="332134034"/>
                    </a:ext>
                  </a:extLst>
                </a:gridCol>
              </a:tblGrid>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Features</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1700" b="0" i="0" u="none" strike="noStrike" dirty="0">
                          <a:solidFill>
                            <a:srgbClr val="000000"/>
                          </a:solidFill>
                          <a:effectLst/>
                          <a:latin typeface="Calibri" panose="020F0502020204030204" pitchFamily="34" charset="0"/>
                        </a:rPr>
                        <a:t>Classic Fire Alarm </a:t>
                      </a:r>
                      <a:r>
                        <a:rPr lang="tr-TR" sz="1700" b="0" i="0" u="none" strike="noStrike" dirty="0" err="1">
                          <a:solidFill>
                            <a:srgbClr val="000000"/>
                          </a:solidFill>
                          <a:effectLst/>
                          <a:latin typeface="Calibri" panose="020F0502020204030204" pitchFamily="34" charset="0"/>
                        </a:rPr>
                        <a:t>Systems</a:t>
                      </a:r>
                      <a:endParaRPr lang="tr-TR" sz="2700" b="0" i="0" u="none" strike="noStrike" dirty="0">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Smart Home Fire Alarm Systems</a:t>
                      </a:r>
                      <a:endParaRPr lang="en-US"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1700" b="1" i="0" u="none" strike="noStrike" dirty="0">
                          <a:solidFill>
                            <a:srgbClr val="000000"/>
                          </a:solidFill>
                          <a:effectLst/>
                          <a:latin typeface="Calibri" panose="020F0502020204030204" pitchFamily="34" charset="0"/>
                        </a:rPr>
                        <a:t>SEIS</a:t>
                      </a:r>
                      <a:endParaRPr lang="en-US" sz="2700" b="1" i="0" u="none" strike="noStrike" dirty="0">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790300910"/>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Fire and Smoke Detection</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49228231"/>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Easy Integration</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049026178"/>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Air Evacuation</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19861718"/>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Air Conditioning</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3300" b="0" i="0" u="none" strike="noStrike" dirty="0">
                          <a:solidFill>
                            <a:srgbClr val="FF0000"/>
                          </a:solidFill>
                          <a:effectLst/>
                          <a:latin typeface="Wingdings" panose="05000000000000000000" pitchFamily="2" charset="2"/>
                        </a:rPr>
                        <a:t>û</a:t>
                      </a:r>
                      <a:endParaRPr lang="tr-TR" sz="33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578606727"/>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Internet Connection and Panel</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01884299"/>
                  </a:ext>
                </a:extLst>
              </a:tr>
              <a:tr h="56921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User Notification-Alarm(IOT)</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3300" b="0" i="0" u="none" strike="noStrike" dirty="0">
                          <a:solidFill>
                            <a:srgbClr val="FF0000"/>
                          </a:solidFill>
                          <a:effectLst/>
                          <a:latin typeface="Wingdings" panose="05000000000000000000" pitchFamily="2" charset="2"/>
                        </a:rPr>
                        <a:t>û</a:t>
                      </a:r>
                      <a:endParaRPr lang="tr-TR" sz="2700" b="0"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3300" b="0" i="0" u="none" strike="noStrike">
                          <a:solidFill>
                            <a:srgbClr val="00B050"/>
                          </a:solidFill>
                          <a:effectLst/>
                          <a:latin typeface="Wingdings" panose="05000000000000000000" pitchFamily="2" charset="2"/>
                        </a:rPr>
                        <a:t>ü</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77860314"/>
                  </a:ext>
                </a:extLst>
              </a:tr>
              <a:tr h="317754">
                <a:tc>
                  <a:txBody>
                    <a:bodyPr/>
                    <a:lstStyle/>
                    <a:p>
                      <a:pPr algn="ctr" fontAlgn="ctr">
                        <a:spcBef>
                          <a:spcPts val="0"/>
                        </a:spcBef>
                        <a:spcAft>
                          <a:spcPts val="0"/>
                        </a:spcAft>
                      </a:pPr>
                      <a:r>
                        <a:rPr lang="tr-TR" sz="1700" b="0" i="0" u="none" strike="noStrike">
                          <a:solidFill>
                            <a:srgbClr val="000000"/>
                          </a:solidFill>
                          <a:effectLst/>
                          <a:latin typeface="Calibri" panose="020F0502020204030204" pitchFamily="34" charset="0"/>
                        </a:rPr>
                        <a:t>Cost</a:t>
                      </a:r>
                      <a:endParaRPr lang="tr-TR" sz="2700" b="0" i="0" u="none" strike="noStrike">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fontAlgn="ctr">
                        <a:spcBef>
                          <a:spcPts val="0"/>
                        </a:spcBef>
                        <a:spcAft>
                          <a:spcPts val="0"/>
                        </a:spcAft>
                      </a:pPr>
                      <a:r>
                        <a:rPr lang="tr-TR" sz="1700" b="1" i="0" u="none" strike="noStrike" dirty="0">
                          <a:solidFill>
                            <a:srgbClr val="FF0000"/>
                          </a:solidFill>
                          <a:effectLst/>
                          <a:latin typeface="Calibri" panose="020F0502020204030204" pitchFamily="34" charset="0"/>
                        </a:rPr>
                        <a:t>VERY HIGH</a:t>
                      </a:r>
                      <a:endParaRPr lang="tr-TR" sz="2700" b="1"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1700" b="1" i="0" u="none" strike="noStrike" dirty="0">
                          <a:solidFill>
                            <a:srgbClr val="FF0000"/>
                          </a:solidFill>
                          <a:effectLst/>
                          <a:latin typeface="Calibri" panose="020F0502020204030204" pitchFamily="34" charset="0"/>
                        </a:rPr>
                        <a:t>VERY HIGH</a:t>
                      </a:r>
                      <a:endParaRPr lang="tr-TR" sz="2700" b="1" i="0" u="none" strike="noStrike" dirty="0">
                        <a:solidFill>
                          <a:srgbClr val="FF000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tr-TR" sz="1700" b="1" i="0" u="none" strike="noStrike" dirty="0">
                          <a:solidFill>
                            <a:srgbClr val="00B050"/>
                          </a:solidFill>
                          <a:effectLst/>
                          <a:latin typeface="Calibri" panose="020F0502020204030204" pitchFamily="34" charset="0"/>
                        </a:rPr>
                        <a:t>VERY LOW</a:t>
                      </a:r>
                      <a:endParaRPr lang="tr-TR" sz="2700" b="1" i="0" u="none" strike="noStrike" dirty="0">
                        <a:solidFill>
                          <a:srgbClr val="00B050"/>
                        </a:solidFill>
                        <a:effectLst/>
                        <a:latin typeface="Arial" panose="020B0604020202020204" pitchFamily="34" charset="0"/>
                      </a:endParaRPr>
                    </a:p>
                  </a:txBody>
                  <a:tcPr marL="11430" marR="11430" marT="114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74022709"/>
                  </a:ext>
                </a:extLst>
              </a:tr>
            </a:tbl>
          </a:graphicData>
        </a:graphic>
      </p:graphicFrame>
    </p:spTree>
    <p:extLst>
      <p:ext uri="{BB962C8B-B14F-4D97-AF65-F5344CB8AC3E}">
        <p14:creationId xmlns:p14="http://schemas.microsoft.com/office/powerpoint/2010/main" val="150693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lectronics protoboard">
            <a:extLst>
              <a:ext uri="{FF2B5EF4-FFF2-40B4-BE49-F238E27FC236}">
                <a16:creationId xmlns:a16="http://schemas.microsoft.com/office/drawing/2014/main" id="{81C90A62-48BE-2E06-AA17-F757ED1596D3}"/>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Başlık 1">
            <a:extLst>
              <a:ext uri="{FF2B5EF4-FFF2-40B4-BE49-F238E27FC236}">
                <a16:creationId xmlns:a16="http://schemas.microsoft.com/office/drawing/2014/main" id="{BF5D29EC-6D36-6B2B-10BF-633F7711906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SENSORS USED IN </a:t>
            </a:r>
            <a:r>
              <a:rPr lang="tr-TR" sz="6000" dirty="0">
                <a:solidFill>
                  <a:srgbClr val="FFFFFF"/>
                </a:solidFill>
              </a:rPr>
              <a:t>THE PROJECT</a:t>
            </a:r>
            <a:endParaRPr lang="en-US" sz="6000" dirty="0">
              <a:solidFill>
                <a:srgbClr val="FFFFFF"/>
              </a:solidFill>
            </a:endParaRPr>
          </a:p>
        </p:txBody>
      </p:sp>
      <p:sp>
        <p:nvSpPr>
          <p:cNvPr id="4" name="Veri Yer Tutucusu 3">
            <a:extLst>
              <a:ext uri="{FF2B5EF4-FFF2-40B4-BE49-F238E27FC236}">
                <a16:creationId xmlns:a16="http://schemas.microsoft.com/office/drawing/2014/main" id="{32C2D33C-0996-98C8-BBA2-3E7346AB2B3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D69F7E3-8F49-4DD7-8C58-D2B3CED58B6D}" type="datetime1">
              <a:rPr lang="tr-TR" smtClean="0">
                <a:solidFill>
                  <a:srgbClr val="FFFFFF"/>
                </a:solidFill>
                <a:latin typeface="Calibri" panose="020F0502020204030204"/>
              </a:rPr>
              <a:t>2.01.2024</a:t>
            </a:fld>
            <a:endParaRPr lang="en-US">
              <a:solidFill>
                <a:srgbClr val="FFFFFF"/>
              </a:solidFill>
              <a:latin typeface="Calibri" panose="020F0502020204030204"/>
            </a:endParaRPr>
          </a:p>
        </p:txBody>
      </p:sp>
      <p:sp>
        <p:nvSpPr>
          <p:cNvPr id="5" name="Alt Bilgi Yer Tutucusu 4">
            <a:extLst>
              <a:ext uri="{FF2B5EF4-FFF2-40B4-BE49-F238E27FC236}">
                <a16:creationId xmlns:a16="http://schemas.microsoft.com/office/drawing/2014/main" id="{1BBAD5FC-0CEF-063A-EA5F-74073ECD9E0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SEIS</a:t>
            </a:r>
          </a:p>
        </p:txBody>
      </p:sp>
      <p:sp>
        <p:nvSpPr>
          <p:cNvPr id="6" name="Slayt Numarası Yer Tutucusu 5">
            <a:extLst>
              <a:ext uri="{FF2B5EF4-FFF2-40B4-BE49-F238E27FC236}">
                <a16:creationId xmlns:a16="http://schemas.microsoft.com/office/drawing/2014/main" id="{4908EC29-9D82-AB20-3254-25141592351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srgbClr val="FFFFFF"/>
                </a:solidFill>
                <a:latin typeface="Calibri" panose="020F0502020204030204"/>
              </a:rPr>
              <a:pPr>
                <a:spcAft>
                  <a:spcPts val="600"/>
                </a:spcAft>
                <a:defRPr/>
              </a:pPr>
              <a:t>11</a:t>
            </a:fld>
            <a:endParaRPr lang="en-US">
              <a:solidFill>
                <a:srgbClr val="FFFFFF"/>
              </a:solidFill>
              <a:latin typeface="Calibri" panose="020F0502020204030204"/>
            </a:endParaRPr>
          </a:p>
        </p:txBody>
      </p:sp>
    </p:spTree>
    <p:extLst>
      <p:ext uri="{BB962C8B-B14F-4D97-AF65-F5344CB8AC3E}">
        <p14:creationId xmlns:p14="http://schemas.microsoft.com/office/powerpoint/2010/main" val="255257250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62" name="Rectangle 6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Google Shape;54;p13"/>
          <p:cNvSpPr txBox="1">
            <a:spLocks noGrp="1"/>
          </p:cNvSpPr>
          <p:nvPr>
            <p:ph type="ctrTitle"/>
          </p:nvPr>
        </p:nvSpPr>
        <p:spPr>
          <a:xfrm>
            <a:off x="803776" y="1336390"/>
            <a:ext cx="6190412" cy="1182927"/>
          </a:xfrm>
          <a:prstGeom prst="rect">
            <a:avLst/>
          </a:prstGeom>
        </p:spPr>
        <p:txBody>
          <a:bodyPr spcFirstLastPara="1" vert="horz" lIns="91440" tIns="45720" rIns="91440" bIns="45720" rtlCol="0" anchor="b" anchorCtr="0">
            <a:normAutofit/>
          </a:bodyPr>
          <a:lstStyle/>
          <a:p>
            <a:pPr algn="l"/>
            <a:r>
              <a:rPr lang="en-US" sz="5600" b="1" kern="1200" dirty="0">
                <a:solidFill>
                  <a:schemeClr val="tx1"/>
                </a:solidFill>
                <a:latin typeface="+mj-lt"/>
                <a:ea typeface="+mj-ea"/>
                <a:cs typeface="+mj-cs"/>
                <a:sym typeface="Oswald"/>
              </a:rPr>
              <a:t>MQ-2 GAS SENSOR</a:t>
            </a:r>
          </a:p>
        </p:txBody>
      </p:sp>
      <p:cxnSp>
        <p:nvCxnSpPr>
          <p:cNvPr id="64" name="Straight Connector 6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5" name="Google Shape;55;p13"/>
          <p:cNvSpPr txBox="1">
            <a:spLocks noGrp="1"/>
          </p:cNvSpPr>
          <p:nvPr>
            <p:ph type="subTitle" idx="1"/>
          </p:nvPr>
        </p:nvSpPr>
        <p:spPr>
          <a:xfrm>
            <a:off x="803776" y="2829330"/>
            <a:ext cx="6190412" cy="3344459"/>
          </a:xfrm>
          <a:prstGeom prst="rect">
            <a:avLst/>
          </a:prstGeom>
        </p:spPr>
        <p:txBody>
          <a:bodyPr spcFirstLastPara="1" vert="horz" lIns="91440" tIns="45720" rIns="91440" bIns="45720" rtlCol="0" anchor="t" anchorCtr="0">
            <a:normAutofit/>
          </a:bodyPr>
          <a:lstStyle/>
          <a:p>
            <a:pPr indent="-228600" algn="l">
              <a:spcBef>
                <a:spcPts val="0"/>
              </a:spcBef>
              <a:spcAft>
                <a:spcPts val="600"/>
              </a:spcAft>
              <a:buFont typeface="Arial" panose="020B0604020202020204" pitchFamily="34" charset="0"/>
              <a:buChar char="•"/>
            </a:pPr>
            <a:r>
              <a:rPr lang="en-US" sz="2000" dirty="0">
                <a:sym typeface="Oswald"/>
              </a:rPr>
              <a:t>MQ2 Gas sensor is a Metal Oxide </a:t>
            </a:r>
          </a:p>
          <a:p>
            <a:pPr indent="-228600" algn="l">
              <a:spcBef>
                <a:spcPts val="0"/>
              </a:spcBef>
              <a:spcAft>
                <a:spcPts val="600"/>
              </a:spcAft>
              <a:buFont typeface="Arial" panose="020B0604020202020204" pitchFamily="34" charset="0"/>
              <a:buChar char="•"/>
            </a:pPr>
            <a:r>
              <a:rPr lang="en-US" sz="2000" dirty="0">
                <a:sym typeface="Oswald"/>
              </a:rPr>
              <a:t>Semiconductor (MOS) type Gas </a:t>
            </a:r>
          </a:p>
          <a:p>
            <a:pPr indent="-228600" algn="l">
              <a:spcBef>
                <a:spcPts val="0"/>
              </a:spcBef>
              <a:spcAft>
                <a:spcPts val="600"/>
              </a:spcAft>
              <a:buFont typeface="Arial" panose="020B0604020202020204" pitchFamily="34" charset="0"/>
              <a:buChar char="•"/>
            </a:pPr>
            <a:r>
              <a:rPr lang="en-US" sz="2000" dirty="0">
                <a:sym typeface="Oswald"/>
              </a:rPr>
              <a:t>Sensor mainly used to detect gases </a:t>
            </a:r>
          </a:p>
          <a:p>
            <a:pPr indent="-228600" algn="l">
              <a:spcBef>
                <a:spcPts val="0"/>
              </a:spcBef>
              <a:spcAft>
                <a:spcPts val="600"/>
              </a:spcAft>
              <a:buFont typeface="Arial" panose="020B0604020202020204" pitchFamily="34" charset="0"/>
              <a:buChar char="•"/>
            </a:pPr>
            <a:r>
              <a:rPr lang="en-US" sz="2000" dirty="0">
                <a:sym typeface="Oswald"/>
              </a:rPr>
              <a:t>like Methane, Butane, LPG, Smoke, etc.</a:t>
            </a:r>
          </a:p>
        </p:txBody>
      </p:sp>
      <p:grpSp>
        <p:nvGrpSpPr>
          <p:cNvPr id="66" name="Group 65">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6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6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57" name="Google Shape;57;p13" descr="elektronik donanım içeren bir resim&#10;&#10;Açıklama otomatik olarak oluşturuldu"/>
          <p:cNvPicPr preferRelativeResize="0"/>
          <p:nvPr/>
        </p:nvPicPr>
        <p:blipFill rotWithShape="1">
          <a:blip r:embed="rId3"/>
          <a:srcRect/>
          <a:stretch/>
        </p:blipFill>
        <p:spPr>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p:spPr>
      </p:pic>
      <p:pic>
        <p:nvPicPr>
          <p:cNvPr id="56" name="Google Shape;56;p13" descr="metin, ekran görüntüsü, daire, tasarım içeren bir resim&#10;&#10;Açıklama otomatik olarak oluşturuldu"/>
          <p:cNvPicPr preferRelativeResize="0"/>
          <p:nvPr/>
        </p:nvPicPr>
        <p:blipFill rotWithShape="1">
          <a:blip r:embed="rId4"/>
          <a:srcRect t="10175" r="3" b="31827"/>
          <a:stretch/>
        </p:blipFill>
        <p:spPr>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1366FC39-96ED-E708-FFEF-2387F1DEA244}"/>
              </a:ext>
            </a:extLst>
          </p:cNvPr>
          <p:cNvSpPr>
            <a:spLocks noGrp="1"/>
          </p:cNvSpPr>
          <p:nvPr>
            <p:ph type="title"/>
          </p:nvPr>
        </p:nvSpPr>
        <p:spPr>
          <a:xfrm>
            <a:off x="838200" y="1336390"/>
            <a:ext cx="6155988" cy="1182927"/>
          </a:xfrm>
        </p:spPr>
        <p:txBody>
          <a:bodyPr anchor="b">
            <a:normAutofit/>
          </a:bodyPr>
          <a:lstStyle/>
          <a:p>
            <a:r>
              <a:rPr lang="tr-TR" sz="5600"/>
              <a:t>DHT22</a:t>
            </a:r>
          </a:p>
        </p:txBody>
      </p:sp>
      <p:cxnSp>
        <p:nvCxnSpPr>
          <p:cNvPr id="14"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Alt Bilgi Yer Tutucusu 4">
            <a:extLst>
              <a:ext uri="{FF2B5EF4-FFF2-40B4-BE49-F238E27FC236}">
                <a16:creationId xmlns:a16="http://schemas.microsoft.com/office/drawing/2014/main" id="{1340884A-BD9E-708A-447D-629CE96F5F5A}"/>
              </a:ext>
            </a:extLst>
          </p:cNvPr>
          <p:cNvSpPr>
            <a:spLocks noGrp="1"/>
          </p:cNvSpPr>
          <p:nvPr>
            <p:ph type="ftr" sz="quarter" idx="11"/>
          </p:nvPr>
        </p:nvSpPr>
        <p:spPr>
          <a:xfrm>
            <a:off x="7962190" y="623907"/>
            <a:ext cx="4114800" cy="365125"/>
          </a:xfrm>
        </p:spPr>
        <p:txBody>
          <a:bodyPr>
            <a:normAutofit/>
          </a:bodyPr>
          <a:lstStyle/>
          <a:p>
            <a:pPr>
              <a:spcAft>
                <a:spcPts val="600"/>
              </a:spcAft>
            </a:pPr>
            <a:r>
              <a:rPr lang="tr-TR" noProof="0">
                <a:solidFill>
                  <a:schemeClr val="tx1">
                    <a:alpha val="60000"/>
                  </a:schemeClr>
                </a:solidFill>
              </a:rPr>
              <a:t>SEIS</a:t>
            </a:r>
          </a:p>
        </p:txBody>
      </p:sp>
      <p:sp>
        <p:nvSpPr>
          <p:cNvPr id="3" name="İçerik Yer Tutucusu 2">
            <a:extLst>
              <a:ext uri="{FF2B5EF4-FFF2-40B4-BE49-F238E27FC236}">
                <a16:creationId xmlns:a16="http://schemas.microsoft.com/office/drawing/2014/main" id="{8C443246-8E47-6773-21C2-723EDE3D8E2C}"/>
              </a:ext>
            </a:extLst>
          </p:cNvPr>
          <p:cNvSpPr>
            <a:spLocks noGrp="1"/>
          </p:cNvSpPr>
          <p:nvPr>
            <p:ph idx="1"/>
          </p:nvPr>
        </p:nvSpPr>
        <p:spPr>
          <a:xfrm>
            <a:off x="803776" y="2829330"/>
            <a:ext cx="6190412" cy="3344459"/>
          </a:xfrm>
        </p:spPr>
        <p:txBody>
          <a:bodyPr anchor="t">
            <a:normAutofit/>
          </a:bodyPr>
          <a:lstStyle/>
          <a:p>
            <a:r>
              <a:rPr lang="en-US" sz="2000">
                <a:solidFill>
                  <a:schemeClr val="tx1">
                    <a:alpha val="80000"/>
                  </a:schemeClr>
                </a:solidFill>
              </a:rPr>
              <a:t>DHT22 Digital Temperature and Humidity Sensor; It is a basic, low-cost, digital temperature and humidity sensor.</a:t>
            </a:r>
          </a:p>
          <a:p>
            <a:endParaRPr lang="tr-TR" sz="2000">
              <a:solidFill>
                <a:schemeClr val="tx1">
                  <a:alpha val="80000"/>
                </a:schemeClr>
              </a:solidFill>
            </a:endParaRPr>
          </a:p>
          <a:p>
            <a:r>
              <a:rPr lang="en-US" sz="2000">
                <a:solidFill>
                  <a:schemeClr val="tx1">
                    <a:alpha val="80000"/>
                  </a:schemeClr>
                </a:solidFill>
              </a:rPr>
              <a:t>A capacitive humidity sensor and a thermistor are used to measure the surrounding air. It sends a digital signal to the data pin. This completes the reading process.</a:t>
            </a:r>
          </a:p>
          <a:p>
            <a:endParaRPr lang="tr-TR" sz="2000">
              <a:solidFill>
                <a:schemeClr val="tx1">
                  <a:alpha val="80000"/>
                </a:schemeClr>
              </a:solidFill>
            </a:endParaRPr>
          </a:p>
        </p:txBody>
      </p:sp>
      <p:pic>
        <p:nvPicPr>
          <p:cNvPr id="7" name="Google Shape;65;p14">
            <a:extLst>
              <a:ext uri="{FF2B5EF4-FFF2-40B4-BE49-F238E27FC236}">
                <a16:creationId xmlns:a16="http://schemas.microsoft.com/office/drawing/2014/main" id="{2BBC6429-EDB6-49C9-AC6C-9C7953A3A4CA}"/>
              </a:ext>
            </a:extLst>
          </p:cNvPr>
          <p:cNvPicPr preferRelativeResize="0"/>
          <p:nvPr/>
        </p:nvPicPr>
        <p:blipFill>
          <a:blip r:embed="rId2"/>
          <a:stretch>
            <a:fillRect/>
          </a:stretch>
        </p:blipFill>
        <p:spPr>
          <a:xfrm>
            <a:off x="7572653" y="1980885"/>
            <a:ext cx="3548404" cy="3548404"/>
          </a:xfrm>
          <a:prstGeom prst="rect">
            <a:avLst/>
          </a:prstGeom>
          <a:noFill/>
        </p:spPr>
      </p:pic>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Veri Yer Tutucusu 3">
            <a:extLst>
              <a:ext uri="{FF2B5EF4-FFF2-40B4-BE49-F238E27FC236}">
                <a16:creationId xmlns:a16="http://schemas.microsoft.com/office/drawing/2014/main" id="{CE2C6C44-DB3C-1EF6-644B-8826F066671B}"/>
              </a:ext>
            </a:extLst>
          </p:cNvPr>
          <p:cNvSpPr>
            <a:spLocks noGrp="1"/>
          </p:cNvSpPr>
          <p:nvPr>
            <p:ph type="dt" sz="half" idx="10"/>
          </p:nvPr>
        </p:nvSpPr>
        <p:spPr>
          <a:xfrm>
            <a:off x="838200" y="6356350"/>
            <a:ext cx="2743200" cy="365125"/>
          </a:xfrm>
        </p:spPr>
        <p:txBody>
          <a:bodyPr>
            <a:normAutofit/>
          </a:bodyPr>
          <a:lstStyle/>
          <a:p>
            <a:pPr>
              <a:spcAft>
                <a:spcPts val="600"/>
              </a:spcAft>
            </a:pPr>
            <a:fld id="{B3E59D6A-579E-4AAB-9482-6F06AFEA89C0}" type="datetime1">
              <a:rPr lang="tr-TR" noProof="0" smtClean="0">
                <a:solidFill>
                  <a:schemeClr val="tx1">
                    <a:alpha val="60000"/>
                  </a:schemeClr>
                </a:solidFill>
              </a:rPr>
              <a:t>2.01.2024</a:t>
            </a:fld>
            <a:endParaRPr lang="tr-TR" noProof="0">
              <a:solidFill>
                <a:schemeClr val="tx1">
                  <a:alpha val="60000"/>
                </a:schemeClr>
              </a:solidFill>
            </a:endParaRPr>
          </a:p>
        </p:txBody>
      </p:sp>
      <p:sp>
        <p:nvSpPr>
          <p:cNvPr id="6" name="Slayt Numarası Yer Tutucusu 5">
            <a:extLst>
              <a:ext uri="{FF2B5EF4-FFF2-40B4-BE49-F238E27FC236}">
                <a16:creationId xmlns:a16="http://schemas.microsoft.com/office/drawing/2014/main" id="{799849AF-2056-F1D4-A0E2-335C0C0FC957}"/>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a:solidFill>
                  <a:schemeClr val="tx1">
                    <a:alpha val="60000"/>
                  </a:schemeClr>
                </a:solidFill>
              </a:rPr>
              <a:pPr>
                <a:spcAft>
                  <a:spcPts val="600"/>
                </a:spcAft>
              </a:pPr>
              <a:t>13</a:t>
            </a:fld>
            <a:endParaRPr lang="tr-TR" noProof="0">
              <a:solidFill>
                <a:schemeClr val="tx1">
                  <a:alpha val="60000"/>
                </a:schemeClr>
              </a:solidFill>
            </a:endParaRPr>
          </a:p>
        </p:txBody>
      </p:sp>
    </p:spTree>
    <p:extLst>
      <p:ext uri="{BB962C8B-B14F-4D97-AF65-F5344CB8AC3E}">
        <p14:creationId xmlns:p14="http://schemas.microsoft.com/office/powerpoint/2010/main" val="333170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7" descr="Rolls of blueprints">
            <a:extLst>
              <a:ext uri="{FF2B5EF4-FFF2-40B4-BE49-F238E27FC236}">
                <a16:creationId xmlns:a16="http://schemas.microsoft.com/office/drawing/2014/main" id="{C498A2AE-F6E7-DAAC-FE8B-CA57FD142567}"/>
              </a:ext>
            </a:extLst>
          </p:cNvPr>
          <p:cNvPicPr>
            <a:picLocks noChangeAspect="1"/>
          </p:cNvPicPr>
          <p:nvPr/>
        </p:nvPicPr>
        <p:blipFill rotWithShape="1">
          <a:blip r:embed="rId2"/>
          <a:srcRect t="1300" b="14431"/>
          <a:stretch/>
        </p:blipFill>
        <p:spPr>
          <a:xfrm>
            <a:off x="-3047" y="10"/>
            <a:ext cx="12191999" cy="6857990"/>
          </a:xfrm>
          <a:prstGeom prst="rect">
            <a:avLst/>
          </a:prstGeom>
        </p:spPr>
      </p:pic>
      <p:sp>
        <p:nvSpPr>
          <p:cNvPr id="21"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B93F871-D555-0EFC-FEB1-7C9710FDA7F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HOW DID WE PRODUCE THE PROJECT?</a:t>
            </a:r>
          </a:p>
        </p:txBody>
      </p:sp>
      <p:sp>
        <p:nvSpPr>
          <p:cNvPr id="4" name="Veri Yer Tutucusu 3">
            <a:extLst>
              <a:ext uri="{FF2B5EF4-FFF2-40B4-BE49-F238E27FC236}">
                <a16:creationId xmlns:a16="http://schemas.microsoft.com/office/drawing/2014/main" id="{1DCF60DD-6B29-8071-01A5-D15282CAEC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5424D96D-FEB8-4B7E-85FE-320DE631842F}" type="datetime1">
              <a:rPr lang="tr-TR" smtClean="0">
                <a:solidFill>
                  <a:srgbClr val="FFFFFF"/>
                </a:solidFill>
                <a:latin typeface="Calibri" panose="020F0502020204030204"/>
              </a:rPr>
              <a:t>2.01.2024</a:t>
            </a:fld>
            <a:endParaRPr lang="en-US">
              <a:solidFill>
                <a:srgbClr val="FFFFFF"/>
              </a:solidFill>
              <a:latin typeface="Calibri" panose="020F0502020204030204"/>
            </a:endParaRPr>
          </a:p>
        </p:txBody>
      </p:sp>
      <p:sp>
        <p:nvSpPr>
          <p:cNvPr id="5" name="Alt Bilgi Yer Tutucusu 4">
            <a:extLst>
              <a:ext uri="{FF2B5EF4-FFF2-40B4-BE49-F238E27FC236}">
                <a16:creationId xmlns:a16="http://schemas.microsoft.com/office/drawing/2014/main" id="{58100390-FEE3-2A27-B682-423058070AF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SEIS</a:t>
            </a:r>
          </a:p>
        </p:txBody>
      </p:sp>
      <p:sp>
        <p:nvSpPr>
          <p:cNvPr id="6" name="Slayt Numarası Yer Tutucusu 5">
            <a:extLst>
              <a:ext uri="{FF2B5EF4-FFF2-40B4-BE49-F238E27FC236}">
                <a16:creationId xmlns:a16="http://schemas.microsoft.com/office/drawing/2014/main" id="{35AD6BFC-FAF7-2BC3-60B1-03B87B41DE4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a:solidFill>
                  <a:srgbClr val="FFFFFF"/>
                </a:solidFill>
                <a:latin typeface="Calibri" panose="020F0502020204030204"/>
              </a:rPr>
              <a:pPr>
                <a:spcAft>
                  <a:spcPts val="600"/>
                </a:spcAft>
                <a:defRPr/>
              </a:pPr>
              <a:t>14</a:t>
            </a:fld>
            <a:endParaRPr lang="en-US">
              <a:solidFill>
                <a:srgbClr val="FFFFFF"/>
              </a:solidFill>
              <a:latin typeface="Calibri" panose="020F0502020204030204"/>
            </a:endParaRPr>
          </a:p>
        </p:txBody>
      </p:sp>
    </p:spTree>
    <p:extLst>
      <p:ext uri="{BB962C8B-B14F-4D97-AF65-F5344CB8AC3E}">
        <p14:creationId xmlns:p14="http://schemas.microsoft.com/office/powerpoint/2010/main" val="168096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0934A30-BF45-0BA9-5CE9-D573E483F46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DESIGNING A PCB BOARD </a:t>
            </a:r>
            <a:br>
              <a:rPr lang="en-US" sz="3800" b="0" i="0" kern="1200">
                <a:solidFill>
                  <a:schemeClr val="tx1"/>
                </a:solidFill>
                <a:effectLst/>
                <a:latin typeface="+mj-lt"/>
                <a:ea typeface="+mj-ea"/>
                <a:cs typeface="+mj-cs"/>
              </a:rPr>
            </a:br>
            <a:endParaRPr lang="en-US" sz="38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tin kutusu 6">
            <a:extLst>
              <a:ext uri="{FF2B5EF4-FFF2-40B4-BE49-F238E27FC236}">
                <a16:creationId xmlns:a16="http://schemas.microsoft.com/office/drawing/2014/main" id="{858781A9-25D5-6C09-3788-C87E675AD50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tr-TR" sz="2200" dirty="0" err="1"/>
              <a:t>We</a:t>
            </a:r>
            <a:r>
              <a:rPr lang="tr-TR" sz="2200" dirty="0"/>
              <a:t> </a:t>
            </a:r>
            <a:r>
              <a:rPr lang="tr-TR" sz="2200" dirty="0" err="1"/>
              <a:t>used</a:t>
            </a:r>
            <a:r>
              <a:rPr lang="tr-TR" sz="2200" dirty="0"/>
              <a:t> PROTEUS program </a:t>
            </a:r>
            <a:r>
              <a:rPr lang="tr-TR" sz="2200" dirty="0" err="1"/>
              <a:t>to</a:t>
            </a:r>
            <a:r>
              <a:rPr lang="tr-TR" sz="2200" dirty="0"/>
              <a:t> </a:t>
            </a:r>
            <a:r>
              <a:rPr lang="tr-TR" sz="2200" dirty="0" err="1"/>
              <a:t>design</a:t>
            </a:r>
            <a:r>
              <a:rPr lang="tr-TR" sz="2200" dirty="0"/>
              <a:t> </a:t>
            </a:r>
            <a:r>
              <a:rPr lang="tr-TR" sz="2200" dirty="0" err="1"/>
              <a:t>and</a:t>
            </a:r>
            <a:r>
              <a:rPr lang="tr-TR" sz="2200" dirty="0"/>
              <a:t> </a:t>
            </a:r>
            <a:r>
              <a:rPr lang="tr-TR" sz="2200" dirty="0" err="1"/>
              <a:t>simulate</a:t>
            </a:r>
            <a:r>
              <a:rPr lang="tr-TR" sz="2200" dirty="0"/>
              <a:t> </a:t>
            </a:r>
            <a:r>
              <a:rPr lang="tr-TR" sz="2200" dirty="0" err="1"/>
              <a:t>our</a:t>
            </a:r>
            <a:r>
              <a:rPr lang="tr-TR" sz="2200" dirty="0"/>
              <a:t> </a:t>
            </a:r>
            <a:r>
              <a:rPr lang="tr-TR" sz="2200" dirty="0" err="1"/>
              <a:t>circuit</a:t>
            </a:r>
            <a:r>
              <a:rPr lang="tr-TR" sz="2200" dirty="0"/>
              <a:t> </a:t>
            </a:r>
            <a:r>
              <a:rPr lang="tr-TR" sz="2200" dirty="0" err="1"/>
              <a:t>schematic</a:t>
            </a:r>
            <a:r>
              <a:rPr lang="tr-TR" sz="2200" dirty="0"/>
              <a:t>.</a:t>
            </a:r>
            <a:endParaRPr lang="en-US" sz="2200" dirty="0"/>
          </a:p>
        </p:txBody>
      </p:sp>
      <p:pic>
        <p:nvPicPr>
          <p:cNvPr id="12" name="Resim 11">
            <a:extLst>
              <a:ext uri="{FF2B5EF4-FFF2-40B4-BE49-F238E27FC236}">
                <a16:creationId xmlns:a16="http://schemas.microsoft.com/office/drawing/2014/main" id="{17C96886-D14F-FA85-F2E3-304038F93922}"/>
              </a:ext>
            </a:extLst>
          </p:cNvPr>
          <p:cNvPicPr>
            <a:picLocks noChangeAspect="1"/>
          </p:cNvPicPr>
          <p:nvPr/>
        </p:nvPicPr>
        <p:blipFill>
          <a:blip r:embed="rId2"/>
          <a:stretch>
            <a:fillRect/>
          </a:stretch>
        </p:blipFill>
        <p:spPr>
          <a:xfrm>
            <a:off x="3999910" y="531049"/>
            <a:ext cx="8192090" cy="5795901"/>
          </a:xfrm>
          <a:prstGeom prst="rect">
            <a:avLst/>
          </a:prstGeom>
        </p:spPr>
      </p:pic>
      <p:sp>
        <p:nvSpPr>
          <p:cNvPr id="6" name="Slayt Numarası Yer Tutucusu 5">
            <a:extLst>
              <a:ext uri="{FF2B5EF4-FFF2-40B4-BE49-F238E27FC236}">
                <a16:creationId xmlns:a16="http://schemas.microsoft.com/office/drawing/2014/main" id="{2BED4233-8DAD-5A2B-700A-1BEC98C726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noProof="0" smtClean="0"/>
              <a:pPr>
                <a:spcAft>
                  <a:spcPts val="600"/>
                </a:spcAft>
              </a:pPr>
              <a:t>15</a:t>
            </a:fld>
            <a:endParaRPr lang="en-US" noProof="0"/>
          </a:p>
        </p:txBody>
      </p:sp>
      <p:pic>
        <p:nvPicPr>
          <p:cNvPr id="3074" name="Picture 2" descr="Gerber export from Proteus">
            <a:extLst>
              <a:ext uri="{FF2B5EF4-FFF2-40B4-BE49-F238E27FC236}">
                <a16:creationId xmlns:a16="http://schemas.microsoft.com/office/drawing/2014/main" id="{3E67F937-0825-4C26-A1A8-6CA9B9D20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5127069"/>
            <a:ext cx="2257425" cy="1410891"/>
          </a:xfrm>
          <a:prstGeom prst="rect">
            <a:avLst/>
          </a:prstGeom>
          <a:noFill/>
          <a:extLst>
            <a:ext uri="{909E8E84-426E-40DD-AFC4-6F175D3DCCD1}">
              <a14:hiddenFill xmlns:a14="http://schemas.microsoft.com/office/drawing/2010/main">
                <a:solidFill>
                  <a:srgbClr val="FFFFFF"/>
                </a:solidFill>
              </a14:hiddenFill>
            </a:ext>
          </a:extLst>
        </p:spPr>
      </p:pic>
      <p:sp>
        <p:nvSpPr>
          <p:cNvPr id="3" name="Veri Yer Tutucusu 2">
            <a:extLst>
              <a:ext uri="{FF2B5EF4-FFF2-40B4-BE49-F238E27FC236}">
                <a16:creationId xmlns:a16="http://schemas.microsoft.com/office/drawing/2014/main" id="{D6C30A29-4E76-2A6B-032C-BF2FAB192970}"/>
              </a:ext>
            </a:extLst>
          </p:cNvPr>
          <p:cNvSpPr>
            <a:spLocks noGrp="1"/>
          </p:cNvSpPr>
          <p:nvPr>
            <p:ph type="dt" sz="half" idx="10"/>
          </p:nvPr>
        </p:nvSpPr>
        <p:spPr/>
        <p:txBody>
          <a:bodyPr/>
          <a:lstStyle/>
          <a:p>
            <a:fld id="{AAA8524A-1470-417C-B91F-2CE3C383259B}" type="datetime1">
              <a:rPr lang="tr-TR" noProof="0" smtClean="0"/>
              <a:t>2.01.2024</a:t>
            </a:fld>
            <a:endParaRPr lang="tr-TR" noProof="0"/>
          </a:p>
        </p:txBody>
      </p:sp>
      <p:sp>
        <p:nvSpPr>
          <p:cNvPr id="4" name="Alt Bilgi Yer Tutucusu 3">
            <a:extLst>
              <a:ext uri="{FF2B5EF4-FFF2-40B4-BE49-F238E27FC236}">
                <a16:creationId xmlns:a16="http://schemas.microsoft.com/office/drawing/2014/main" id="{6C413DDD-42F4-27AD-74E8-8FEF26A8CB47}"/>
              </a:ext>
            </a:extLst>
          </p:cNvPr>
          <p:cNvSpPr>
            <a:spLocks noGrp="1"/>
          </p:cNvSpPr>
          <p:nvPr>
            <p:ph type="ftr" sz="quarter" idx="11"/>
          </p:nvPr>
        </p:nvSpPr>
        <p:spPr/>
        <p:txBody>
          <a:bodyPr/>
          <a:lstStyle/>
          <a:p>
            <a:r>
              <a:rPr lang="tr-TR" noProof="0"/>
              <a:t>SEIS</a:t>
            </a:r>
          </a:p>
        </p:txBody>
      </p:sp>
    </p:spTree>
    <p:extLst>
      <p:ext uri="{BB962C8B-B14F-4D97-AF65-F5344CB8AC3E}">
        <p14:creationId xmlns:p14="http://schemas.microsoft.com/office/powerpoint/2010/main" val="2588764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B7C9C50-CB2C-4CB0-9925-6E1F0DADBE26}"/>
              </a:ext>
            </a:extLst>
          </p:cNvPr>
          <p:cNvSpPr>
            <a:spLocks noGrp="1"/>
          </p:cNvSpPr>
          <p:nvPr>
            <p:ph type="title"/>
          </p:nvPr>
        </p:nvSpPr>
        <p:spPr>
          <a:xfrm>
            <a:off x="572493" y="238539"/>
            <a:ext cx="11018520" cy="1434415"/>
          </a:xfrm>
        </p:spPr>
        <p:txBody>
          <a:bodyPr anchor="b">
            <a:normAutofit/>
          </a:bodyPr>
          <a:lstStyle/>
          <a:p>
            <a:r>
              <a:rPr lang="tr-TR" sz="5400" b="0" i="0">
                <a:effectLst/>
                <a:latin typeface="Times New Roman" panose="02020603050405020304" pitchFamily="18" charset="0"/>
                <a:cs typeface="Times New Roman" panose="02020603050405020304" pitchFamily="18" charset="0"/>
              </a:rPr>
              <a:t>VOLTAGE REGULATOR</a:t>
            </a:r>
            <a:endParaRPr lang="tr-TR" sz="5400"/>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3C5B232-6D6B-0765-E794-99EB4DC62518}"/>
              </a:ext>
            </a:extLst>
          </p:cNvPr>
          <p:cNvSpPr>
            <a:spLocks noGrp="1"/>
          </p:cNvSpPr>
          <p:nvPr>
            <p:ph idx="1"/>
          </p:nvPr>
        </p:nvSpPr>
        <p:spPr>
          <a:xfrm>
            <a:off x="572493" y="2071316"/>
            <a:ext cx="6713552" cy="4119172"/>
          </a:xfrm>
        </p:spPr>
        <p:txBody>
          <a:bodyPr anchor="t">
            <a:normAutofit/>
          </a:bodyPr>
          <a:lstStyle/>
          <a:p>
            <a:r>
              <a:rPr lang="en-US" sz="2000">
                <a:latin typeface="Times New Roman" panose="02020603050405020304" pitchFamily="18" charset="0"/>
                <a:cs typeface="Times New Roman" panose="02020603050405020304" pitchFamily="18" charset="0"/>
              </a:rPr>
              <a:t>220v energy is taken from the socket with the adapter, but 220 v energy cannot be used in the circuit. First, this energy is reduced to 9v with the adapter. 9v energy is still too much for the </a:t>
            </a:r>
            <a:r>
              <a:rPr lang="tr-TR" sz="2000">
                <a:latin typeface="Times New Roman" panose="02020603050405020304" pitchFamily="18" charset="0"/>
                <a:cs typeface="Times New Roman" panose="02020603050405020304" pitchFamily="18" charset="0"/>
              </a:rPr>
              <a:t>heat</a:t>
            </a:r>
            <a:r>
              <a:rPr lang="en-US" sz="2000">
                <a:latin typeface="Times New Roman" panose="02020603050405020304" pitchFamily="18" charset="0"/>
                <a:cs typeface="Times New Roman" panose="02020603050405020304" pitchFamily="18" charset="0"/>
              </a:rPr>
              <a:t> sensor and gas sensor. Due to this situation, a voltage regulator is used to reduce the voltage. The 5v energy coming out of the voltage regulator is transmitted to the gas sensor and </a:t>
            </a:r>
            <a:r>
              <a:rPr lang="tr-TR" sz="2000">
                <a:latin typeface="Times New Roman" panose="02020603050405020304" pitchFamily="18" charset="0"/>
                <a:cs typeface="Times New Roman" panose="02020603050405020304" pitchFamily="18" charset="0"/>
              </a:rPr>
              <a:t>heat</a:t>
            </a:r>
            <a:r>
              <a:rPr lang="en-US" sz="2000">
                <a:latin typeface="Times New Roman" panose="02020603050405020304" pitchFamily="18" charset="0"/>
                <a:cs typeface="Times New Roman" panose="02020603050405020304" pitchFamily="18" charset="0"/>
              </a:rPr>
              <a:t> sensor. At the same time, the energy transmitted to the sensor is also transmitted to the ESP</a:t>
            </a:r>
            <a:r>
              <a:rPr lang="tr-TR" sz="2000">
                <a:latin typeface="Times New Roman" panose="02020603050405020304" pitchFamily="18" charset="0"/>
                <a:cs typeface="Times New Roman" panose="02020603050405020304" pitchFamily="18" charset="0"/>
              </a:rPr>
              <a:t>.</a:t>
            </a:r>
          </a:p>
          <a:p>
            <a:endParaRPr lang="tr-TR"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(A voltage regulator produces a constant output voltage of a preset magnitude, which remains constant regardless of changes in the input voltage or load conditions.)</a:t>
            </a:r>
            <a:endParaRPr lang="tr-TR" sz="2000">
              <a:latin typeface="Times New Roman" panose="02020603050405020304" pitchFamily="18" charset="0"/>
              <a:cs typeface="Times New Roman" panose="02020603050405020304" pitchFamily="18" charset="0"/>
            </a:endParaRPr>
          </a:p>
          <a:p>
            <a:endParaRPr lang="tr-TR" sz="2000">
              <a:latin typeface="Times New Roman" panose="02020603050405020304" pitchFamily="18" charset="0"/>
              <a:cs typeface="Times New Roman" panose="02020603050405020304" pitchFamily="18" charset="0"/>
            </a:endParaRPr>
          </a:p>
          <a:p>
            <a:endParaRPr lang="tr-TR" sz="2000" dirty="0"/>
          </a:p>
        </p:txBody>
      </p:sp>
      <p:sp>
        <p:nvSpPr>
          <p:cNvPr id="4" name="Veri Yer Tutucusu 3">
            <a:extLst>
              <a:ext uri="{FF2B5EF4-FFF2-40B4-BE49-F238E27FC236}">
                <a16:creationId xmlns:a16="http://schemas.microsoft.com/office/drawing/2014/main" id="{61C22BEF-6D42-3300-1B09-553213524F29}"/>
              </a:ext>
            </a:extLst>
          </p:cNvPr>
          <p:cNvSpPr>
            <a:spLocks noGrp="1"/>
          </p:cNvSpPr>
          <p:nvPr>
            <p:ph type="dt" sz="half" idx="10"/>
          </p:nvPr>
        </p:nvSpPr>
        <p:spPr>
          <a:xfrm>
            <a:off x="838200" y="6356350"/>
            <a:ext cx="2743200" cy="365125"/>
          </a:xfrm>
        </p:spPr>
        <p:txBody>
          <a:bodyPr>
            <a:normAutofit/>
          </a:bodyPr>
          <a:lstStyle/>
          <a:p>
            <a:pPr>
              <a:spcAft>
                <a:spcPts val="600"/>
              </a:spcAft>
            </a:pPr>
            <a:fld id="{46B8F897-77B4-4D3F-BAD3-51810ADEA26F}" type="datetime1">
              <a:rPr lang="tr-TR" noProof="0" smtClean="0"/>
              <a:t>2.01.2024</a:t>
            </a:fld>
            <a:endParaRPr lang="tr-TR" noProof="0"/>
          </a:p>
        </p:txBody>
      </p:sp>
      <p:sp>
        <p:nvSpPr>
          <p:cNvPr id="5" name="Alt Bilgi Yer Tutucusu 4">
            <a:extLst>
              <a:ext uri="{FF2B5EF4-FFF2-40B4-BE49-F238E27FC236}">
                <a16:creationId xmlns:a16="http://schemas.microsoft.com/office/drawing/2014/main" id="{F6D87F20-C474-7FE3-F14D-A4DE002FD0DC}"/>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t>SEIS</a:t>
            </a:r>
          </a:p>
        </p:txBody>
      </p:sp>
      <p:sp>
        <p:nvSpPr>
          <p:cNvPr id="6" name="Slayt Numarası Yer Tutucusu 5">
            <a:extLst>
              <a:ext uri="{FF2B5EF4-FFF2-40B4-BE49-F238E27FC236}">
                <a16:creationId xmlns:a16="http://schemas.microsoft.com/office/drawing/2014/main" id="{3CDDC326-BC8A-7706-8E8C-58869512145C}"/>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smtClean="0"/>
              <a:pPr>
                <a:spcAft>
                  <a:spcPts val="600"/>
                </a:spcAft>
              </a:pPr>
              <a:t>16</a:t>
            </a:fld>
            <a:endParaRPr lang="tr-TR" noProof="0"/>
          </a:p>
        </p:txBody>
      </p:sp>
      <p:pic>
        <p:nvPicPr>
          <p:cNvPr id="8" name="İçerik Yer Tutucusu 4" descr="diyagram, çizgi, plan, şematik içeren bir resim&#10;&#10;Açıklama otomatik olarak oluşturuldu">
            <a:extLst>
              <a:ext uri="{FF2B5EF4-FFF2-40B4-BE49-F238E27FC236}">
                <a16:creationId xmlns:a16="http://schemas.microsoft.com/office/drawing/2014/main" id="{CAD137DD-D421-9E87-306D-67FFCA5E4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660" y="2507200"/>
            <a:ext cx="4517217" cy="3190175"/>
          </a:xfrm>
          <a:prstGeom prst="rect">
            <a:avLst/>
          </a:prstGeom>
        </p:spPr>
      </p:pic>
    </p:spTree>
    <p:extLst>
      <p:ext uri="{BB962C8B-B14F-4D97-AF65-F5344CB8AC3E}">
        <p14:creationId xmlns:p14="http://schemas.microsoft.com/office/powerpoint/2010/main" val="401876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5DBB990D-7229-BF4C-5D31-4349EE60D55E}"/>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kern="1200">
                <a:solidFill>
                  <a:schemeClr val="tx1"/>
                </a:solidFill>
                <a:latin typeface="+mj-lt"/>
                <a:ea typeface="+mj-ea"/>
                <a:cs typeface="+mj-cs"/>
              </a:rPr>
              <a:t>SENSORS</a:t>
            </a:r>
          </a:p>
        </p:txBody>
      </p:sp>
      <p:sp>
        <p:nvSpPr>
          <p:cNvPr id="8" name="Metin kutusu 7">
            <a:extLst>
              <a:ext uri="{FF2B5EF4-FFF2-40B4-BE49-F238E27FC236}">
                <a16:creationId xmlns:a16="http://schemas.microsoft.com/office/drawing/2014/main" id="{4334B4AD-B64E-3A92-C8BF-BDB90280EC5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The 5v energy coming from the voltage regulator passes through the VCC input of the gas sensor and the VDD input of the heat sensor. The gas sensor is transferred to the analog input of the ESP, and the heat sensor is transferred to the digital input of the ESP.</a:t>
            </a:r>
          </a:p>
        </p:txBody>
      </p:sp>
      <p:pic>
        <p:nvPicPr>
          <p:cNvPr id="7" name="İçerik Yer Tutucusu 6" descr="metin, diyagram, ekran görüntüsü, daire içeren bir resim&#10;&#10;Açıklama otomatik olarak oluşturuldu">
            <a:extLst>
              <a:ext uri="{FF2B5EF4-FFF2-40B4-BE49-F238E27FC236}">
                <a16:creationId xmlns:a16="http://schemas.microsoft.com/office/drawing/2014/main" id="{D0E7D53F-9325-C386-BDE2-DB61CD790D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0610" y="1776008"/>
            <a:ext cx="4737650" cy="3328199"/>
          </a:xfrm>
          <a:prstGeom prst="rect">
            <a:avLst/>
          </a:prstGeom>
        </p:spPr>
      </p:pic>
      <p:sp>
        <p:nvSpPr>
          <p:cNvPr id="3" name="Veri Yer Tutucusu 2">
            <a:extLst>
              <a:ext uri="{FF2B5EF4-FFF2-40B4-BE49-F238E27FC236}">
                <a16:creationId xmlns:a16="http://schemas.microsoft.com/office/drawing/2014/main" id="{6F1D902E-A36B-877D-25AB-6BD87B343379}"/>
              </a:ext>
            </a:extLst>
          </p:cNvPr>
          <p:cNvSpPr>
            <a:spLocks noGrp="1"/>
          </p:cNvSpPr>
          <p:nvPr>
            <p:ph type="dt" sz="half" idx="10"/>
          </p:nvPr>
        </p:nvSpPr>
        <p:spPr/>
        <p:txBody>
          <a:bodyPr/>
          <a:lstStyle/>
          <a:p>
            <a:fld id="{B63CB49F-BFCD-485A-BE37-D426BA59627C}" type="datetime1">
              <a:rPr lang="tr-TR" noProof="0" smtClean="0"/>
              <a:t>2.01.2024</a:t>
            </a:fld>
            <a:endParaRPr lang="tr-TR" noProof="0"/>
          </a:p>
        </p:txBody>
      </p:sp>
      <p:sp>
        <p:nvSpPr>
          <p:cNvPr id="4" name="Alt Bilgi Yer Tutucusu 3">
            <a:extLst>
              <a:ext uri="{FF2B5EF4-FFF2-40B4-BE49-F238E27FC236}">
                <a16:creationId xmlns:a16="http://schemas.microsoft.com/office/drawing/2014/main" id="{4202827E-FE4D-ED44-3750-76F8AF564793}"/>
              </a:ext>
            </a:extLst>
          </p:cNvPr>
          <p:cNvSpPr>
            <a:spLocks noGrp="1"/>
          </p:cNvSpPr>
          <p:nvPr>
            <p:ph type="ftr" sz="quarter" idx="11"/>
          </p:nvPr>
        </p:nvSpPr>
        <p:spPr/>
        <p:txBody>
          <a:bodyPr/>
          <a:lstStyle/>
          <a:p>
            <a:r>
              <a:rPr lang="tr-TR" noProof="0"/>
              <a:t>SEIS</a:t>
            </a:r>
          </a:p>
        </p:txBody>
      </p:sp>
      <p:sp>
        <p:nvSpPr>
          <p:cNvPr id="5" name="Slayt Numarası Yer Tutucusu 4">
            <a:extLst>
              <a:ext uri="{FF2B5EF4-FFF2-40B4-BE49-F238E27FC236}">
                <a16:creationId xmlns:a16="http://schemas.microsoft.com/office/drawing/2014/main" id="{3C1B7C9A-5176-40B2-101B-62ADC9BD6A46}"/>
              </a:ext>
            </a:extLst>
          </p:cNvPr>
          <p:cNvSpPr>
            <a:spLocks noGrp="1"/>
          </p:cNvSpPr>
          <p:nvPr>
            <p:ph type="sldNum" sz="quarter" idx="12"/>
          </p:nvPr>
        </p:nvSpPr>
        <p:spPr/>
        <p:txBody>
          <a:bodyPr/>
          <a:lstStyle/>
          <a:p>
            <a:fld id="{B5CEABB6-07DC-46E8-9B57-56EC44A396E5}" type="slidenum">
              <a:rPr lang="tr-TR" noProof="0" smtClean="0"/>
              <a:pPr/>
              <a:t>17</a:t>
            </a:fld>
            <a:endParaRPr lang="tr-TR" noProof="0"/>
          </a:p>
        </p:txBody>
      </p:sp>
    </p:spTree>
    <p:extLst>
      <p:ext uri="{BB962C8B-B14F-4D97-AF65-F5344CB8AC3E}">
        <p14:creationId xmlns:p14="http://schemas.microsoft.com/office/powerpoint/2010/main" val="60950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866F6B0-E7DD-8D1D-8388-349B21233766}"/>
              </a:ext>
            </a:extLst>
          </p:cNvPr>
          <p:cNvSpPr>
            <a:spLocks noGrp="1"/>
          </p:cNvSpPr>
          <p:nvPr>
            <p:ph type="title"/>
          </p:nvPr>
        </p:nvSpPr>
        <p:spPr>
          <a:xfrm>
            <a:off x="1137035" y="609600"/>
            <a:ext cx="3595678" cy="1330839"/>
          </a:xfrm>
        </p:spPr>
        <p:txBody>
          <a:bodyPr vert="horz" lIns="91440" tIns="45720" rIns="91440" bIns="45720" rtlCol="0" anchor="ctr">
            <a:normAutofit/>
          </a:bodyPr>
          <a:lstStyle/>
          <a:p>
            <a:r>
              <a:rPr lang="en-US"/>
              <a:t>MOTOR</a:t>
            </a:r>
          </a:p>
        </p:txBody>
      </p:sp>
      <p:sp>
        <p:nvSpPr>
          <p:cNvPr id="6" name="Metin kutusu 5">
            <a:extLst>
              <a:ext uri="{FF2B5EF4-FFF2-40B4-BE49-F238E27FC236}">
                <a16:creationId xmlns:a16="http://schemas.microsoft.com/office/drawing/2014/main" id="{5143FDBE-C715-32F4-43B3-81625BAECE66}"/>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Mosfet is used to drive the motor. Mosfet is used with PWM output from ESP. The speed of the motor is adjusted according to the PWM value coming from the ESP.</a:t>
            </a:r>
          </a:p>
        </p:txBody>
      </p:sp>
      <p:pic>
        <p:nvPicPr>
          <p:cNvPr id="5" name="Resim 4" descr="diyagram, metin, plan, çizgi içeren bir resim&#10;&#10;Açıklama otomatik olarak oluşturuldu">
            <a:extLst>
              <a:ext uri="{FF2B5EF4-FFF2-40B4-BE49-F238E27FC236}">
                <a16:creationId xmlns:a16="http://schemas.microsoft.com/office/drawing/2014/main" id="{228AE06C-6721-F679-C952-BB185470EF9E}"/>
              </a:ext>
            </a:extLst>
          </p:cNvPr>
          <p:cNvPicPr>
            <a:picLocks noChangeAspect="1"/>
          </p:cNvPicPr>
          <p:nvPr/>
        </p:nvPicPr>
        <p:blipFill rotWithShape="1">
          <a:blip r:embed="rId2">
            <a:extLst>
              <a:ext uri="{28A0092B-C50C-407E-A947-70E740481C1C}">
                <a14:useLocalDpi xmlns:a14="http://schemas.microsoft.com/office/drawing/2010/main" val="0"/>
              </a:ext>
            </a:extLst>
          </a:blip>
          <a:srcRect r="2825" b="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3" name="Veri Yer Tutucusu 2">
            <a:extLst>
              <a:ext uri="{FF2B5EF4-FFF2-40B4-BE49-F238E27FC236}">
                <a16:creationId xmlns:a16="http://schemas.microsoft.com/office/drawing/2014/main" id="{E176020E-F789-9F6E-82B9-7ED2B6D4F273}"/>
              </a:ext>
            </a:extLst>
          </p:cNvPr>
          <p:cNvSpPr>
            <a:spLocks noGrp="1"/>
          </p:cNvSpPr>
          <p:nvPr>
            <p:ph type="dt" sz="half" idx="10"/>
          </p:nvPr>
        </p:nvSpPr>
        <p:spPr/>
        <p:txBody>
          <a:bodyPr/>
          <a:lstStyle/>
          <a:p>
            <a:fld id="{3D73A942-1714-43D7-99C9-05B9A47F8064}" type="datetime1">
              <a:rPr lang="tr-TR" noProof="0" smtClean="0"/>
              <a:t>2.01.2024</a:t>
            </a:fld>
            <a:endParaRPr lang="tr-TR" noProof="0"/>
          </a:p>
        </p:txBody>
      </p:sp>
      <p:sp>
        <p:nvSpPr>
          <p:cNvPr id="4" name="Alt Bilgi Yer Tutucusu 3">
            <a:extLst>
              <a:ext uri="{FF2B5EF4-FFF2-40B4-BE49-F238E27FC236}">
                <a16:creationId xmlns:a16="http://schemas.microsoft.com/office/drawing/2014/main" id="{0411E3EB-98D0-2942-6400-02C2B3FDFF0A}"/>
              </a:ext>
            </a:extLst>
          </p:cNvPr>
          <p:cNvSpPr>
            <a:spLocks noGrp="1"/>
          </p:cNvSpPr>
          <p:nvPr>
            <p:ph type="ftr" sz="quarter" idx="11"/>
          </p:nvPr>
        </p:nvSpPr>
        <p:spPr/>
        <p:txBody>
          <a:bodyPr/>
          <a:lstStyle/>
          <a:p>
            <a:r>
              <a:rPr lang="tr-TR" noProof="0"/>
              <a:t>SEIS</a:t>
            </a:r>
          </a:p>
        </p:txBody>
      </p:sp>
      <p:sp>
        <p:nvSpPr>
          <p:cNvPr id="7" name="Slayt Numarası Yer Tutucusu 6">
            <a:extLst>
              <a:ext uri="{FF2B5EF4-FFF2-40B4-BE49-F238E27FC236}">
                <a16:creationId xmlns:a16="http://schemas.microsoft.com/office/drawing/2014/main" id="{9AE813DD-0AF2-34C3-05C2-60462A145670}"/>
              </a:ext>
            </a:extLst>
          </p:cNvPr>
          <p:cNvSpPr>
            <a:spLocks noGrp="1"/>
          </p:cNvSpPr>
          <p:nvPr>
            <p:ph type="sldNum" sz="quarter" idx="12"/>
          </p:nvPr>
        </p:nvSpPr>
        <p:spPr/>
        <p:txBody>
          <a:bodyPr/>
          <a:lstStyle/>
          <a:p>
            <a:fld id="{B5CEABB6-07DC-46E8-9B57-56EC44A396E5}" type="slidenum">
              <a:rPr lang="tr-TR" noProof="0" smtClean="0"/>
              <a:pPr/>
              <a:t>18</a:t>
            </a:fld>
            <a:endParaRPr lang="tr-TR" noProof="0"/>
          </a:p>
        </p:txBody>
      </p:sp>
    </p:spTree>
    <p:extLst>
      <p:ext uri="{BB962C8B-B14F-4D97-AF65-F5344CB8AC3E}">
        <p14:creationId xmlns:p14="http://schemas.microsoft.com/office/powerpoint/2010/main" val="2715022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6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diyagram, tasarım içeren bir resim&#10;&#10;Açıklama otomatik olarak oluşturuldu">
            <a:extLst>
              <a:ext uri="{FF2B5EF4-FFF2-40B4-BE49-F238E27FC236}">
                <a16:creationId xmlns:a16="http://schemas.microsoft.com/office/drawing/2014/main" id="{15AAAA22-99FF-D6C6-E160-7E5F1F5DA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633" y="643467"/>
            <a:ext cx="8162734" cy="5571066"/>
          </a:xfrm>
          <a:prstGeom prst="rect">
            <a:avLst/>
          </a:prstGeom>
        </p:spPr>
      </p:pic>
      <p:sp>
        <p:nvSpPr>
          <p:cNvPr id="2" name="Veri Yer Tutucusu 1">
            <a:extLst>
              <a:ext uri="{FF2B5EF4-FFF2-40B4-BE49-F238E27FC236}">
                <a16:creationId xmlns:a16="http://schemas.microsoft.com/office/drawing/2014/main" id="{F7256680-875E-DBA6-A1D7-8A8D1F919E9C}"/>
              </a:ext>
            </a:extLst>
          </p:cNvPr>
          <p:cNvSpPr>
            <a:spLocks noGrp="1"/>
          </p:cNvSpPr>
          <p:nvPr>
            <p:ph type="dt" sz="half" idx="10"/>
          </p:nvPr>
        </p:nvSpPr>
        <p:spPr/>
        <p:txBody>
          <a:bodyPr/>
          <a:lstStyle/>
          <a:p>
            <a:fld id="{202DE4A6-4137-47D0-A83C-CFA50FBDE8CF}" type="datetime1">
              <a:rPr lang="tr-TR" noProof="0" smtClean="0"/>
              <a:t>2.01.2024</a:t>
            </a:fld>
            <a:endParaRPr lang="tr-TR" noProof="0"/>
          </a:p>
        </p:txBody>
      </p:sp>
      <p:sp>
        <p:nvSpPr>
          <p:cNvPr id="3" name="Alt Bilgi Yer Tutucusu 2">
            <a:extLst>
              <a:ext uri="{FF2B5EF4-FFF2-40B4-BE49-F238E27FC236}">
                <a16:creationId xmlns:a16="http://schemas.microsoft.com/office/drawing/2014/main" id="{94E02F0A-A49E-3C6E-3AC0-F1609AE3D7D5}"/>
              </a:ext>
            </a:extLst>
          </p:cNvPr>
          <p:cNvSpPr>
            <a:spLocks noGrp="1"/>
          </p:cNvSpPr>
          <p:nvPr>
            <p:ph type="ftr" sz="quarter" idx="11"/>
          </p:nvPr>
        </p:nvSpPr>
        <p:spPr/>
        <p:txBody>
          <a:bodyPr/>
          <a:lstStyle/>
          <a:p>
            <a:r>
              <a:rPr lang="tr-TR" noProof="0"/>
              <a:t>SEIS</a:t>
            </a:r>
          </a:p>
        </p:txBody>
      </p:sp>
      <p:sp>
        <p:nvSpPr>
          <p:cNvPr id="4" name="Slayt Numarası Yer Tutucusu 3">
            <a:extLst>
              <a:ext uri="{FF2B5EF4-FFF2-40B4-BE49-F238E27FC236}">
                <a16:creationId xmlns:a16="http://schemas.microsoft.com/office/drawing/2014/main" id="{91D2B739-1D18-8A1C-01E4-D3204AC8C8CA}"/>
              </a:ext>
            </a:extLst>
          </p:cNvPr>
          <p:cNvSpPr>
            <a:spLocks noGrp="1"/>
          </p:cNvSpPr>
          <p:nvPr>
            <p:ph type="sldNum" sz="quarter" idx="12"/>
          </p:nvPr>
        </p:nvSpPr>
        <p:spPr/>
        <p:txBody>
          <a:bodyPr/>
          <a:lstStyle/>
          <a:p>
            <a:fld id="{B5CEABB6-07DC-46E8-9B57-56EC44A396E5}" type="slidenum">
              <a:rPr lang="tr-TR" noProof="0" smtClean="0"/>
              <a:pPr/>
              <a:t>19</a:t>
            </a:fld>
            <a:endParaRPr lang="tr-TR" noProof="0"/>
          </a:p>
        </p:txBody>
      </p:sp>
    </p:spTree>
    <p:extLst>
      <p:ext uri="{BB962C8B-B14F-4D97-AF65-F5344CB8AC3E}">
        <p14:creationId xmlns:p14="http://schemas.microsoft.com/office/powerpoint/2010/main" val="146707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6AB90E9-5CEE-4E4F-90F9-2CE3D9135EAA}"/>
              </a:ext>
            </a:extLst>
          </p:cNvPr>
          <p:cNvSpPr>
            <a:spLocks noGrp="1"/>
          </p:cNvSpPr>
          <p:nvPr>
            <p:ph type="title"/>
          </p:nvPr>
        </p:nvSpPr>
        <p:spPr>
          <a:xfrm>
            <a:off x="621792" y="1161288"/>
            <a:ext cx="3602736" cy="4526280"/>
          </a:xfrm>
        </p:spPr>
        <p:txBody>
          <a:bodyPr rtlCol="0">
            <a:normAutofit/>
          </a:bodyPr>
          <a:lstStyle/>
          <a:p>
            <a:pPr rtl="0"/>
            <a:r>
              <a:rPr lang="tr-TR" sz="4000"/>
              <a:t>Contents</a:t>
            </a:r>
          </a:p>
        </p:txBody>
      </p:sp>
      <p:sp>
        <p:nvSpPr>
          <p:cNvPr id="26" name="Rectangle 2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arih Yer Tutucusu 11">
            <a:extLst>
              <a:ext uri="{FF2B5EF4-FFF2-40B4-BE49-F238E27FC236}">
                <a16:creationId xmlns:a16="http://schemas.microsoft.com/office/drawing/2014/main" id="{F068B7E0-3F26-4101-8308-9627365CCBAA}"/>
              </a:ext>
            </a:extLst>
          </p:cNvPr>
          <p:cNvSpPr>
            <a:spLocks noGrp="1"/>
          </p:cNvSpPr>
          <p:nvPr>
            <p:ph type="dt" sz="half" idx="10"/>
          </p:nvPr>
        </p:nvSpPr>
        <p:spPr>
          <a:xfrm>
            <a:off x="621792" y="6356350"/>
            <a:ext cx="2743200" cy="365125"/>
          </a:xfrm>
        </p:spPr>
        <p:txBody>
          <a:bodyPr rtlCol="0">
            <a:normAutofit/>
          </a:bodyPr>
          <a:lstStyle/>
          <a:p>
            <a:pPr rtl="0">
              <a:spcAft>
                <a:spcPts val="600"/>
              </a:spcAft>
            </a:pPr>
            <a:fld id="{90600DB5-CA78-4F72-AB30-4E019D6044EE}" type="datetime1">
              <a:rPr lang="tr-TR" smtClean="0">
                <a:solidFill>
                  <a:schemeClr val="tx1">
                    <a:lumMod val="50000"/>
                    <a:lumOff val="50000"/>
                  </a:schemeClr>
                </a:solidFill>
              </a:rPr>
              <a:t>2.01.2024</a:t>
            </a:fld>
            <a:endParaRPr lang="tr-TR">
              <a:solidFill>
                <a:schemeClr val="tx1">
                  <a:lumMod val="50000"/>
                  <a:lumOff val="50000"/>
                </a:schemeClr>
              </a:solidFill>
            </a:endParaRPr>
          </a:p>
        </p:txBody>
      </p:sp>
      <p:sp>
        <p:nvSpPr>
          <p:cNvPr id="13" name="Alt Bilgi Yer Tutucusu 12">
            <a:extLst>
              <a:ext uri="{FF2B5EF4-FFF2-40B4-BE49-F238E27FC236}">
                <a16:creationId xmlns:a16="http://schemas.microsoft.com/office/drawing/2014/main" id="{D53A5F38-6B02-4793-861F-931794577F84}"/>
              </a:ext>
            </a:extLst>
          </p:cNvPr>
          <p:cNvSpPr>
            <a:spLocks noGrp="1"/>
          </p:cNvSpPr>
          <p:nvPr>
            <p:ph type="ftr" sz="quarter" idx="11"/>
          </p:nvPr>
        </p:nvSpPr>
        <p:spPr>
          <a:xfrm>
            <a:off x="4038600" y="6356350"/>
            <a:ext cx="4114800" cy="365125"/>
          </a:xfrm>
        </p:spPr>
        <p:txBody>
          <a:bodyPr rtlCol="0">
            <a:normAutofit/>
          </a:bodyPr>
          <a:lstStyle/>
          <a:p>
            <a:pPr rtl="0">
              <a:spcAft>
                <a:spcPts val="600"/>
              </a:spcAft>
            </a:pPr>
            <a:r>
              <a:rPr lang="tr-TR">
                <a:solidFill>
                  <a:schemeClr val="tx1">
                    <a:lumMod val="50000"/>
                    <a:lumOff val="50000"/>
                  </a:schemeClr>
                </a:solidFill>
              </a:rPr>
              <a:t>SEIS</a:t>
            </a:r>
            <a:endParaRPr lang="tr-TR" dirty="0">
              <a:solidFill>
                <a:schemeClr val="tx1">
                  <a:lumMod val="50000"/>
                  <a:lumOff val="50000"/>
                </a:schemeClr>
              </a:solidFill>
            </a:endParaRPr>
          </a:p>
        </p:txBody>
      </p:sp>
      <p:sp>
        <p:nvSpPr>
          <p:cNvPr id="14" name="Slayt Numarası Yer Tutucusu 13">
            <a:extLst>
              <a:ext uri="{FF2B5EF4-FFF2-40B4-BE49-F238E27FC236}">
                <a16:creationId xmlns:a16="http://schemas.microsoft.com/office/drawing/2014/main" id="{FF0DADF7-71F8-49DA-8F56-3DE812A6135B}"/>
              </a:ext>
            </a:extLst>
          </p:cNvPr>
          <p:cNvSpPr>
            <a:spLocks noGrp="1"/>
          </p:cNvSpPr>
          <p:nvPr>
            <p:ph type="sldNum" sz="quarter" idx="12"/>
          </p:nvPr>
        </p:nvSpPr>
        <p:spPr>
          <a:xfrm>
            <a:off x="8801100" y="6356350"/>
            <a:ext cx="2743200" cy="365125"/>
          </a:xfrm>
        </p:spPr>
        <p:txBody>
          <a:bodyPr rtlCol="0">
            <a:normAutofit/>
          </a:bodyPr>
          <a:lstStyle/>
          <a:p>
            <a:pPr rtl="0">
              <a:spcAft>
                <a:spcPts val="600"/>
              </a:spcAft>
            </a:pPr>
            <a:fld id="{B5CEABB6-07DC-46E8-9B57-56EC44A396E5}" type="slidenum">
              <a:rPr lang="tr-TR">
                <a:solidFill>
                  <a:schemeClr val="tx1">
                    <a:lumMod val="50000"/>
                    <a:lumOff val="50000"/>
                  </a:schemeClr>
                </a:solidFill>
              </a:rPr>
              <a:pPr rtl="0">
                <a:spcAft>
                  <a:spcPts val="600"/>
                </a:spcAft>
              </a:pPr>
              <a:t>2</a:t>
            </a:fld>
            <a:endParaRPr lang="tr-TR">
              <a:solidFill>
                <a:schemeClr val="tx1">
                  <a:lumMod val="50000"/>
                  <a:lumOff val="50000"/>
                </a:schemeClr>
              </a:solidFill>
            </a:endParaRPr>
          </a:p>
        </p:txBody>
      </p:sp>
      <p:graphicFrame>
        <p:nvGraphicFramePr>
          <p:cNvPr id="16" name="İçerik Yer Tutucusu 2">
            <a:extLst>
              <a:ext uri="{FF2B5EF4-FFF2-40B4-BE49-F238E27FC236}">
                <a16:creationId xmlns:a16="http://schemas.microsoft.com/office/drawing/2014/main" id="{DB44EC5F-3CAF-CB8B-F9D4-6C10C10F1503}"/>
              </a:ext>
            </a:extLst>
          </p:cNvPr>
          <p:cNvGraphicFramePr>
            <a:graphicFrameLocks noGrp="1"/>
          </p:cNvGraphicFramePr>
          <p:nvPr>
            <p:ph idx="1"/>
            <p:extLst>
              <p:ext uri="{D42A27DB-BD31-4B8C-83A1-F6EECF244321}">
                <p14:modId xmlns:p14="http://schemas.microsoft.com/office/powerpoint/2010/main" val="301970572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6750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1FF0713-A039-CDF8-4098-BB50D9EFFBD1}"/>
              </a:ext>
            </a:extLst>
          </p:cNvPr>
          <p:cNvSpPr>
            <a:spLocks noGrp="1"/>
          </p:cNvSpPr>
          <p:nvPr>
            <p:ph type="title"/>
          </p:nvPr>
        </p:nvSpPr>
        <p:spPr>
          <a:xfrm>
            <a:off x="621792" y="1161288"/>
            <a:ext cx="3602736" cy="4526280"/>
          </a:xfrm>
        </p:spPr>
        <p:txBody>
          <a:bodyPr>
            <a:normAutofit/>
          </a:bodyPr>
          <a:lstStyle/>
          <a:p>
            <a:r>
              <a:rPr lang="en-US" sz="4000"/>
              <a:t>HOW WE PRODUCED THE PCB BOARD</a:t>
            </a:r>
            <a:br>
              <a:rPr lang="en-US" sz="4000"/>
            </a:br>
            <a:endParaRPr lang="tr-TR" sz="4000"/>
          </a:p>
        </p:txBody>
      </p:sp>
      <p:sp>
        <p:nvSpPr>
          <p:cNvPr id="18" name="Rectangle 1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Veri Yer Tutucusu 3">
            <a:extLst>
              <a:ext uri="{FF2B5EF4-FFF2-40B4-BE49-F238E27FC236}">
                <a16:creationId xmlns:a16="http://schemas.microsoft.com/office/drawing/2014/main" id="{25D76730-845E-2892-97E9-6FD3238FEB29}"/>
              </a:ext>
            </a:extLst>
          </p:cNvPr>
          <p:cNvSpPr>
            <a:spLocks noGrp="1"/>
          </p:cNvSpPr>
          <p:nvPr>
            <p:ph type="dt" sz="half" idx="10"/>
          </p:nvPr>
        </p:nvSpPr>
        <p:spPr>
          <a:xfrm>
            <a:off x="621792" y="6356350"/>
            <a:ext cx="2743200" cy="365125"/>
          </a:xfrm>
        </p:spPr>
        <p:txBody>
          <a:bodyPr>
            <a:normAutofit/>
          </a:bodyPr>
          <a:lstStyle/>
          <a:p>
            <a:pPr>
              <a:spcAft>
                <a:spcPts val="600"/>
              </a:spcAft>
            </a:pPr>
            <a:fld id="{8A46DF6C-2064-47FC-977D-E2B0CCF97E1F}" type="datetime1">
              <a:rPr lang="tr-TR" noProof="0" smtClean="0">
                <a:solidFill>
                  <a:schemeClr val="tx1">
                    <a:lumMod val="50000"/>
                    <a:lumOff val="50000"/>
                  </a:schemeClr>
                </a:solidFill>
              </a:rPr>
              <a:t>2.01.2024</a:t>
            </a:fld>
            <a:endParaRPr lang="tr-TR" noProof="0">
              <a:solidFill>
                <a:schemeClr val="tx1">
                  <a:lumMod val="50000"/>
                  <a:lumOff val="50000"/>
                </a:schemeClr>
              </a:solidFill>
            </a:endParaRPr>
          </a:p>
        </p:txBody>
      </p:sp>
      <p:sp>
        <p:nvSpPr>
          <p:cNvPr id="5" name="Alt Bilgi Yer Tutucusu 4">
            <a:extLst>
              <a:ext uri="{FF2B5EF4-FFF2-40B4-BE49-F238E27FC236}">
                <a16:creationId xmlns:a16="http://schemas.microsoft.com/office/drawing/2014/main" id="{068B7717-73F0-5FA0-5F61-CA934EE4E2EB}"/>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solidFill>
                  <a:schemeClr val="tx1">
                    <a:lumMod val="50000"/>
                    <a:lumOff val="50000"/>
                  </a:schemeClr>
                </a:solidFill>
              </a:rPr>
              <a:t>SEIS</a:t>
            </a:r>
          </a:p>
        </p:txBody>
      </p:sp>
      <p:sp>
        <p:nvSpPr>
          <p:cNvPr id="6" name="Slayt Numarası Yer Tutucusu 5">
            <a:extLst>
              <a:ext uri="{FF2B5EF4-FFF2-40B4-BE49-F238E27FC236}">
                <a16:creationId xmlns:a16="http://schemas.microsoft.com/office/drawing/2014/main" id="{A9602DEF-6E03-099A-BB2C-43771442D01D}"/>
              </a:ext>
            </a:extLst>
          </p:cNvPr>
          <p:cNvSpPr>
            <a:spLocks noGrp="1"/>
          </p:cNvSpPr>
          <p:nvPr>
            <p:ph type="sldNum" sz="quarter" idx="12"/>
          </p:nvPr>
        </p:nvSpPr>
        <p:spPr>
          <a:xfrm>
            <a:off x="8801100" y="6356350"/>
            <a:ext cx="2743200" cy="365125"/>
          </a:xfrm>
        </p:spPr>
        <p:txBody>
          <a:bodyPr>
            <a:normAutofit/>
          </a:bodyPr>
          <a:lstStyle/>
          <a:p>
            <a:pPr>
              <a:spcAft>
                <a:spcPts val="600"/>
              </a:spcAft>
            </a:pPr>
            <a:fld id="{B5CEABB6-07DC-46E8-9B57-56EC44A396E5}" type="slidenum">
              <a:rPr lang="tr-TR" noProof="0">
                <a:solidFill>
                  <a:schemeClr val="tx1">
                    <a:lumMod val="50000"/>
                    <a:lumOff val="50000"/>
                  </a:schemeClr>
                </a:solidFill>
              </a:rPr>
              <a:pPr>
                <a:spcAft>
                  <a:spcPts val="600"/>
                </a:spcAft>
              </a:pPr>
              <a:t>20</a:t>
            </a:fld>
            <a:endParaRPr lang="tr-TR" noProof="0">
              <a:solidFill>
                <a:schemeClr val="tx1">
                  <a:lumMod val="50000"/>
                  <a:lumOff val="50000"/>
                </a:schemeClr>
              </a:solidFill>
            </a:endParaRPr>
          </a:p>
        </p:txBody>
      </p:sp>
      <p:graphicFrame>
        <p:nvGraphicFramePr>
          <p:cNvPr id="8" name="İçerik Yer Tutucusu 2">
            <a:extLst>
              <a:ext uri="{FF2B5EF4-FFF2-40B4-BE49-F238E27FC236}">
                <a16:creationId xmlns:a16="http://schemas.microsoft.com/office/drawing/2014/main" id="{FEE2AA61-235B-B7FB-D08B-307436A3A2CC}"/>
              </a:ext>
            </a:extLst>
          </p:cNvPr>
          <p:cNvGraphicFramePr>
            <a:graphicFrameLocks noGrp="1"/>
          </p:cNvGraphicFramePr>
          <p:nvPr>
            <p:ph idx="1"/>
            <p:extLst>
              <p:ext uri="{D42A27DB-BD31-4B8C-83A1-F6EECF244321}">
                <p14:modId xmlns:p14="http://schemas.microsoft.com/office/powerpoint/2010/main" val="324335562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5255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2019CD0-B838-9E47-0100-1767357BC8F3}"/>
              </a:ext>
            </a:extLst>
          </p:cNvPr>
          <p:cNvSpPr>
            <a:spLocks noGrp="1"/>
          </p:cNvSpPr>
          <p:nvPr>
            <p:ph type="title"/>
          </p:nvPr>
        </p:nvSpPr>
        <p:spPr>
          <a:xfrm>
            <a:off x="411480" y="991443"/>
            <a:ext cx="4443154" cy="1087819"/>
          </a:xfrm>
        </p:spPr>
        <p:txBody>
          <a:bodyPr anchor="b">
            <a:normAutofit/>
          </a:bodyPr>
          <a:lstStyle/>
          <a:p>
            <a:r>
              <a:rPr lang="tr-TR" sz="3400">
                <a:latin typeface="arial" panose="020B0604020202020204" pitchFamily="34" charset="0"/>
              </a:rPr>
              <a:t>DESIGNING A PCB BOARD </a:t>
            </a:r>
            <a:endParaRPr lang="tr-TR" sz="3400"/>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72340EEE-CD19-EBC5-D830-32A1D316DF33}"/>
              </a:ext>
            </a:extLst>
          </p:cNvPr>
          <p:cNvSpPr>
            <a:spLocks noGrp="1"/>
          </p:cNvSpPr>
          <p:nvPr>
            <p:ph idx="1"/>
          </p:nvPr>
        </p:nvSpPr>
        <p:spPr>
          <a:xfrm>
            <a:off x="411480" y="2684095"/>
            <a:ext cx="4443154" cy="3492868"/>
          </a:xfrm>
        </p:spPr>
        <p:txBody>
          <a:bodyPr>
            <a:normAutofit/>
          </a:bodyPr>
          <a:lstStyle/>
          <a:p>
            <a:r>
              <a:rPr lang="en-US" sz="1800"/>
              <a:t>First, we place</a:t>
            </a:r>
            <a:r>
              <a:rPr lang="tr-TR" sz="1800"/>
              <a:t>d</a:t>
            </a:r>
            <a:r>
              <a:rPr lang="en-US" sz="1800"/>
              <a:t> the circuit elements on the board and look at the 3D image.</a:t>
            </a:r>
            <a:r>
              <a:rPr lang="tr-TR" sz="1800"/>
              <a:t> </a:t>
            </a:r>
            <a:r>
              <a:rPr lang="en-US" sz="1800"/>
              <a:t>If we </a:t>
            </a:r>
            <a:r>
              <a:rPr lang="tr-TR" sz="1800"/>
              <a:t>don’t </a:t>
            </a:r>
            <a:r>
              <a:rPr lang="en-US" sz="1800"/>
              <a:t>look at this 3D image, circuit elements may overlap due to their covers.</a:t>
            </a:r>
            <a:endParaRPr lang="tr-TR" sz="1800"/>
          </a:p>
          <a:p>
            <a:endParaRPr lang="tr-TR" sz="1800"/>
          </a:p>
        </p:txBody>
      </p:sp>
      <p:pic>
        <p:nvPicPr>
          <p:cNvPr id="7" name="Resim 6" descr="elektronik donanım, devre, elektronik mühendisliği içeren bir resim&#10;&#10;Açıklama otomatik olarak oluşturuldu">
            <a:extLst>
              <a:ext uri="{FF2B5EF4-FFF2-40B4-BE49-F238E27FC236}">
                <a16:creationId xmlns:a16="http://schemas.microsoft.com/office/drawing/2014/main" id="{B0DA9B73-ABC9-4119-E8D9-63C19DE02C44}"/>
              </a:ext>
            </a:extLst>
          </p:cNvPr>
          <p:cNvPicPr>
            <a:picLocks noChangeAspect="1"/>
          </p:cNvPicPr>
          <p:nvPr/>
        </p:nvPicPr>
        <p:blipFill>
          <a:blip r:embed="rId2"/>
          <a:stretch>
            <a:fillRect/>
          </a:stretch>
        </p:blipFill>
        <p:spPr>
          <a:xfrm>
            <a:off x="5385816" y="1412842"/>
            <a:ext cx="6440424" cy="3976962"/>
          </a:xfrm>
          <a:prstGeom prst="rect">
            <a:avLst/>
          </a:prstGeom>
        </p:spPr>
      </p:pic>
      <p:sp>
        <p:nvSpPr>
          <p:cNvPr id="4" name="Veri Yer Tutucusu 3">
            <a:extLst>
              <a:ext uri="{FF2B5EF4-FFF2-40B4-BE49-F238E27FC236}">
                <a16:creationId xmlns:a16="http://schemas.microsoft.com/office/drawing/2014/main" id="{E7E18E05-D2FD-8D8C-9465-1E4BDB2A0AE8}"/>
              </a:ext>
            </a:extLst>
          </p:cNvPr>
          <p:cNvSpPr>
            <a:spLocks noGrp="1"/>
          </p:cNvSpPr>
          <p:nvPr>
            <p:ph type="dt" sz="half" idx="10"/>
          </p:nvPr>
        </p:nvSpPr>
        <p:spPr>
          <a:xfrm>
            <a:off x="411479" y="6356350"/>
            <a:ext cx="1417321" cy="365125"/>
          </a:xfrm>
        </p:spPr>
        <p:txBody>
          <a:bodyPr>
            <a:normAutofit/>
          </a:bodyPr>
          <a:lstStyle/>
          <a:p>
            <a:pPr>
              <a:spcAft>
                <a:spcPts val="600"/>
              </a:spcAft>
            </a:pPr>
            <a:fld id="{BB702468-D619-4BF4-8759-CE7445F08D46}" type="datetime1">
              <a:rPr lang="tr-TR" noProof="0" smtClean="0">
                <a:solidFill>
                  <a:schemeClr val="tx1">
                    <a:lumMod val="50000"/>
                    <a:lumOff val="50000"/>
                  </a:schemeClr>
                </a:solidFill>
              </a:rPr>
              <a:t>2.01.2024</a:t>
            </a:fld>
            <a:endParaRPr lang="tr-TR" noProof="0">
              <a:solidFill>
                <a:schemeClr val="tx1">
                  <a:lumMod val="50000"/>
                  <a:lumOff val="50000"/>
                </a:schemeClr>
              </a:solidFill>
            </a:endParaRPr>
          </a:p>
        </p:txBody>
      </p:sp>
      <p:sp>
        <p:nvSpPr>
          <p:cNvPr id="5" name="Alt Bilgi Yer Tutucusu 4">
            <a:extLst>
              <a:ext uri="{FF2B5EF4-FFF2-40B4-BE49-F238E27FC236}">
                <a16:creationId xmlns:a16="http://schemas.microsoft.com/office/drawing/2014/main" id="{763B3561-FEA0-5FA6-B05E-29E75863EBF6}"/>
              </a:ext>
            </a:extLst>
          </p:cNvPr>
          <p:cNvSpPr>
            <a:spLocks noGrp="1"/>
          </p:cNvSpPr>
          <p:nvPr>
            <p:ph type="ftr" sz="quarter" idx="11"/>
          </p:nvPr>
        </p:nvSpPr>
        <p:spPr>
          <a:xfrm>
            <a:off x="1828800" y="6356350"/>
            <a:ext cx="3025834" cy="365125"/>
          </a:xfrm>
        </p:spPr>
        <p:txBody>
          <a:bodyPr>
            <a:normAutofit/>
          </a:bodyPr>
          <a:lstStyle/>
          <a:p>
            <a:pPr algn="r">
              <a:spcAft>
                <a:spcPts val="600"/>
              </a:spcAft>
            </a:pPr>
            <a:r>
              <a:rPr lang="tr-TR" noProof="0">
                <a:solidFill>
                  <a:schemeClr val="tx1">
                    <a:lumMod val="50000"/>
                    <a:lumOff val="50000"/>
                  </a:schemeClr>
                </a:solidFill>
              </a:rPr>
              <a:t>SEIS</a:t>
            </a:r>
          </a:p>
        </p:txBody>
      </p:sp>
      <p:sp>
        <p:nvSpPr>
          <p:cNvPr id="6" name="Slayt Numarası Yer Tutucusu 5">
            <a:extLst>
              <a:ext uri="{FF2B5EF4-FFF2-40B4-BE49-F238E27FC236}">
                <a16:creationId xmlns:a16="http://schemas.microsoft.com/office/drawing/2014/main" id="{F9206995-3A12-0BDD-6051-7FD670B33654}"/>
              </a:ext>
            </a:extLst>
          </p:cNvPr>
          <p:cNvSpPr>
            <a:spLocks noGrp="1"/>
          </p:cNvSpPr>
          <p:nvPr>
            <p:ph type="sldNum" sz="quarter" idx="12"/>
          </p:nvPr>
        </p:nvSpPr>
        <p:spPr>
          <a:xfrm>
            <a:off x="9037321" y="6356350"/>
            <a:ext cx="2743200" cy="365125"/>
          </a:xfrm>
        </p:spPr>
        <p:txBody>
          <a:bodyPr>
            <a:normAutofit/>
          </a:bodyPr>
          <a:lstStyle/>
          <a:p>
            <a:pPr>
              <a:spcAft>
                <a:spcPts val="600"/>
              </a:spcAft>
            </a:pPr>
            <a:fld id="{B5CEABB6-07DC-46E8-9B57-56EC44A396E5}" type="slidenum">
              <a:rPr lang="tr-TR" noProof="0">
                <a:solidFill>
                  <a:schemeClr val="tx1">
                    <a:lumMod val="50000"/>
                    <a:lumOff val="50000"/>
                  </a:schemeClr>
                </a:solidFill>
              </a:rPr>
              <a:pPr>
                <a:spcAft>
                  <a:spcPts val="600"/>
                </a:spcAft>
              </a:pPr>
              <a:t>21</a:t>
            </a:fld>
            <a:endParaRPr lang="tr-TR" noProof="0">
              <a:solidFill>
                <a:schemeClr val="tx1">
                  <a:lumMod val="50000"/>
                  <a:lumOff val="50000"/>
                </a:schemeClr>
              </a:solidFill>
            </a:endParaRPr>
          </a:p>
        </p:txBody>
      </p:sp>
    </p:spTree>
    <p:extLst>
      <p:ext uri="{BB962C8B-B14F-4D97-AF65-F5344CB8AC3E}">
        <p14:creationId xmlns:p14="http://schemas.microsoft.com/office/powerpoint/2010/main" val="149396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1EFE470-F9C3-6833-7856-3079AF77BEA9}"/>
              </a:ext>
            </a:extLst>
          </p:cNvPr>
          <p:cNvSpPr>
            <a:spLocks noGrp="1"/>
          </p:cNvSpPr>
          <p:nvPr>
            <p:ph type="title"/>
          </p:nvPr>
        </p:nvSpPr>
        <p:spPr>
          <a:xfrm>
            <a:off x="630936" y="639520"/>
            <a:ext cx="3429000" cy="1719072"/>
          </a:xfrm>
        </p:spPr>
        <p:txBody>
          <a:bodyPr anchor="b">
            <a:normAutofit/>
          </a:bodyPr>
          <a:lstStyle/>
          <a:p>
            <a:r>
              <a:rPr lang="tr-TR" sz="3800">
                <a:latin typeface="arial" panose="020B0604020202020204" pitchFamily="34" charset="0"/>
              </a:rPr>
              <a:t>DESIGNING A PCB BOARD </a:t>
            </a:r>
            <a:endParaRPr lang="tr-TR" sz="3800"/>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DBBDF5D-05B4-FB6E-995B-EEF5D6A599B9}"/>
              </a:ext>
            </a:extLst>
          </p:cNvPr>
          <p:cNvSpPr>
            <a:spLocks noGrp="1"/>
          </p:cNvSpPr>
          <p:nvPr>
            <p:ph idx="1"/>
          </p:nvPr>
        </p:nvSpPr>
        <p:spPr>
          <a:xfrm>
            <a:off x="630936" y="2807208"/>
            <a:ext cx="3429000" cy="3410712"/>
          </a:xfrm>
        </p:spPr>
        <p:txBody>
          <a:bodyPr anchor="t">
            <a:normAutofit/>
          </a:bodyPr>
          <a:lstStyle/>
          <a:p>
            <a:r>
              <a:rPr lang="en-US" sz="2000"/>
              <a:t>After placing the circuit elements,</a:t>
            </a:r>
            <a:endParaRPr lang="tr-TR" sz="2000"/>
          </a:p>
          <a:p>
            <a:r>
              <a:rPr lang="en-US" sz="2000"/>
              <a:t> I drew the connections.</a:t>
            </a:r>
            <a:endParaRPr lang="tr-TR" sz="2000"/>
          </a:p>
          <a:p>
            <a:pPr marL="457200" indent="-457200">
              <a:buFont typeface="Wingdings" panose="05000000000000000000" pitchFamily="2" charset="2"/>
              <a:buChar char="q"/>
            </a:pPr>
            <a:endParaRPr lang="tr-TR" sz="2000"/>
          </a:p>
          <a:p>
            <a:pPr marL="457200" indent="-457200">
              <a:buFont typeface="Wingdings" panose="05000000000000000000" pitchFamily="2" charset="2"/>
              <a:buChar char="q"/>
            </a:pPr>
            <a:r>
              <a:rPr lang="tr-TR" sz="2000"/>
              <a:t>Blue lines represents the connections.</a:t>
            </a:r>
          </a:p>
          <a:p>
            <a:endParaRPr lang="en-US" sz="2000"/>
          </a:p>
          <a:p>
            <a:pPr marL="457200" indent="-457200">
              <a:buFont typeface="Wingdings" panose="05000000000000000000" pitchFamily="2" charset="2"/>
              <a:buChar char="q"/>
            </a:pPr>
            <a:r>
              <a:rPr lang="en-US" sz="2000"/>
              <a:t>The yellow rectangle represents the board.</a:t>
            </a:r>
            <a:endParaRPr lang="tr-TR" sz="2000"/>
          </a:p>
          <a:p>
            <a:endParaRPr lang="tr-TR" sz="2000"/>
          </a:p>
        </p:txBody>
      </p:sp>
      <p:pic>
        <p:nvPicPr>
          <p:cNvPr id="7" name="Resim 6" descr="renklilik, ekran görüntüsü, kalıp, desen, düzen içeren bir resim&#10;&#10;Açıklama otomatik olarak oluşturuldu">
            <a:extLst>
              <a:ext uri="{FF2B5EF4-FFF2-40B4-BE49-F238E27FC236}">
                <a16:creationId xmlns:a16="http://schemas.microsoft.com/office/drawing/2014/main" id="{4D6B2786-64FC-6B08-3320-E044E9D41DD8}"/>
              </a:ext>
            </a:extLst>
          </p:cNvPr>
          <p:cNvPicPr>
            <a:picLocks noChangeAspect="1"/>
          </p:cNvPicPr>
          <p:nvPr/>
        </p:nvPicPr>
        <p:blipFill>
          <a:blip r:embed="rId2"/>
          <a:stretch>
            <a:fillRect/>
          </a:stretch>
        </p:blipFill>
        <p:spPr>
          <a:xfrm>
            <a:off x="4654296" y="1055846"/>
            <a:ext cx="6903720" cy="4746307"/>
          </a:xfrm>
          <a:prstGeom prst="rect">
            <a:avLst/>
          </a:prstGeom>
        </p:spPr>
      </p:pic>
      <p:sp>
        <p:nvSpPr>
          <p:cNvPr id="4" name="Veri Yer Tutucusu 3">
            <a:extLst>
              <a:ext uri="{FF2B5EF4-FFF2-40B4-BE49-F238E27FC236}">
                <a16:creationId xmlns:a16="http://schemas.microsoft.com/office/drawing/2014/main" id="{F86C1C72-0652-9A40-A354-EC2541A51AA2}"/>
              </a:ext>
            </a:extLst>
          </p:cNvPr>
          <p:cNvSpPr>
            <a:spLocks noGrp="1"/>
          </p:cNvSpPr>
          <p:nvPr>
            <p:ph type="dt" sz="half" idx="10"/>
          </p:nvPr>
        </p:nvSpPr>
        <p:spPr>
          <a:xfrm>
            <a:off x="838200" y="6356350"/>
            <a:ext cx="2743200" cy="365125"/>
          </a:xfrm>
        </p:spPr>
        <p:txBody>
          <a:bodyPr>
            <a:normAutofit/>
          </a:bodyPr>
          <a:lstStyle/>
          <a:p>
            <a:pPr>
              <a:spcAft>
                <a:spcPts val="600"/>
              </a:spcAft>
            </a:pPr>
            <a:fld id="{D3252B2E-07A2-4B65-A686-9B579FF9B4FE}" type="datetime1">
              <a:rPr lang="tr-TR" noProof="0" smtClean="0"/>
              <a:t>2.01.2024</a:t>
            </a:fld>
            <a:endParaRPr lang="tr-TR" noProof="0"/>
          </a:p>
        </p:txBody>
      </p:sp>
      <p:sp>
        <p:nvSpPr>
          <p:cNvPr id="5" name="Alt Bilgi Yer Tutucusu 4">
            <a:extLst>
              <a:ext uri="{FF2B5EF4-FFF2-40B4-BE49-F238E27FC236}">
                <a16:creationId xmlns:a16="http://schemas.microsoft.com/office/drawing/2014/main" id="{6D5FDA64-6F5E-8C13-A108-19F5C9B6024E}"/>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t>SEIS</a:t>
            </a:r>
          </a:p>
        </p:txBody>
      </p:sp>
      <p:sp>
        <p:nvSpPr>
          <p:cNvPr id="6" name="Slayt Numarası Yer Tutucusu 5">
            <a:extLst>
              <a:ext uri="{FF2B5EF4-FFF2-40B4-BE49-F238E27FC236}">
                <a16:creationId xmlns:a16="http://schemas.microsoft.com/office/drawing/2014/main" id="{8F1BA01B-7C13-DEE1-47F5-FE01513F7459}"/>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smtClean="0"/>
              <a:pPr>
                <a:spcAft>
                  <a:spcPts val="600"/>
                </a:spcAft>
              </a:pPr>
              <a:t>22</a:t>
            </a:fld>
            <a:endParaRPr lang="tr-TR" noProof="0"/>
          </a:p>
        </p:txBody>
      </p:sp>
    </p:spTree>
    <p:extLst>
      <p:ext uri="{BB962C8B-B14F-4D97-AF65-F5344CB8AC3E}">
        <p14:creationId xmlns:p14="http://schemas.microsoft.com/office/powerpoint/2010/main" val="1867732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5A3D6D63-87EE-FB7E-1436-4A9CF0DF3965}"/>
              </a:ext>
            </a:extLst>
          </p:cNvPr>
          <p:cNvSpPr>
            <a:spLocks noGrp="1"/>
          </p:cNvSpPr>
          <p:nvPr>
            <p:ph type="title"/>
          </p:nvPr>
        </p:nvSpPr>
        <p:spPr>
          <a:xfrm>
            <a:off x="6392584" y="501651"/>
            <a:ext cx="4434720" cy="1716255"/>
          </a:xfrm>
        </p:spPr>
        <p:txBody>
          <a:bodyPr anchor="b">
            <a:normAutofit/>
          </a:bodyPr>
          <a:lstStyle/>
          <a:p>
            <a:r>
              <a:rPr lang="en-US" sz="2700" i="0">
                <a:effectLst/>
                <a:latin typeface="arial" panose="020B0604020202020204" pitchFamily="34" charset="0"/>
              </a:rPr>
              <a:t>A</a:t>
            </a:r>
            <a:r>
              <a:rPr lang="tr-TR" sz="2700" i="0">
                <a:effectLst/>
                <a:latin typeface="arial" panose="020B0604020202020204" pitchFamily="34" charset="0"/>
              </a:rPr>
              <a:t>PPLYING</a:t>
            </a:r>
            <a:r>
              <a:rPr lang="en-US" sz="2700" i="0">
                <a:effectLst/>
                <a:latin typeface="arial" panose="020B0604020202020204" pitchFamily="34" charset="0"/>
              </a:rPr>
              <a:t> </a:t>
            </a:r>
            <a:r>
              <a:rPr lang="tr-TR" sz="2700" i="0">
                <a:effectLst/>
                <a:latin typeface="arial" panose="020B0604020202020204" pitchFamily="34" charset="0"/>
              </a:rPr>
              <a:t>THE</a:t>
            </a:r>
            <a:r>
              <a:rPr lang="en-US" sz="2700" i="0">
                <a:effectLst/>
                <a:latin typeface="arial" panose="020B0604020202020204" pitchFamily="34" charset="0"/>
              </a:rPr>
              <a:t> </a:t>
            </a:r>
            <a:r>
              <a:rPr lang="tr-TR" sz="2700" i="0">
                <a:effectLst/>
                <a:latin typeface="arial" panose="020B0604020202020204" pitchFamily="34" charset="0"/>
              </a:rPr>
              <a:t>DESIGNED</a:t>
            </a:r>
            <a:r>
              <a:rPr lang="en-US" sz="2700" i="0">
                <a:effectLst/>
                <a:latin typeface="arial" panose="020B0604020202020204" pitchFamily="34" charset="0"/>
              </a:rPr>
              <a:t> PCB </a:t>
            </a:r>
            <a:r>
              <a:rPr lang="tr-TR" sz="2700" i="0">
                <a:effectLst/>
                <a:latin typeface="arial" panose="020B0604020202020204" pitchFamily="34" charset="0"/>
              </a:rPr>
              <a:t>BOARD TO</a:t>
            </a:r>
            <a:r>
              <a:rPr lang="en-US" sz="2700" i="0">
                <a:effectLst/>
                <a:latin typeface="arial" panose="020B0604020202020204" pitchFamily="34" charset="0"/>
              </a:rPr>
              <a:t> </a:t>
            </a:r>
            <a:r>
              <a:rPr lang="tr-TR" sz="2700" i="0">
                <a:effectLst/>
                <a:latin typeface="arial" panose="020B0604020202020204" pitchFamily="34" charset="0"/>
              </a:rPr>
              <a:t>REALITY</a:t>
            </a:r>
            <a:br>
              <a:rPr lang="tr-TR" sz="2700" b="0" i="0">
                <a:effectLst/>
                <a:latin typeface="arial" panose="020B0604020202020204" pitchFamily="34" charset="0"/>
              </a:rPr>
            </a:br>
            <a:endParaRPr lang="tr-TR" sz="2700"/>
          </a:p>
        </p:txBody>
      </p:sp>
      <p:sp>
        <p:nvSpPr>
          <p:cNvPr id="23" name="Rectangle 22">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2" descr="Asbent's High Quality Self Adhesive Glossy Paper (A4 size), GSM: 80 - 120">
            <a:extLst>
              <a:ext uri="{FF2B5EF4-FFF2-40B4-BE49-F238E27FC236}">
                <a16:creationId xmlns:a16="http://schemas.microsoft.com/office/drawing/2014/main" id="{A0B50CA7-9136-6500-C8E5-D617983260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13726" y="539762"/>
            <a:ext cx="2758182" cy="246857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İçerik Yer Tutucusu 2">
            <a:extLst>
              <a:ext uri="{FF2B5EF4-FFF2-40B4-BE49-F238E27FC236}">
                <a16:creationId xmlns:a16="http://schemas.microsoft.com/office/drawing/2014/main" id="{85DC8B32-2FCD-F299-2F27-F83FCA1A58AB}"/>
              </a:ext>
            </a:extLst>
          </p:cNvPr>
          <p:cNvSpPr>
            <a:spLocks noGrp="1"/>
          </p:cNvSpPr>
          <p:nvPr>
            <p:ph idx="1"/>
          </p:nvPr>
        </p:nvSpPr>
        <p:spPr>
          <a:xfrm>
            <a:off x="6392583" y="2645922"/>
            <a:ext cx="4434721" cy="3710427"/>
          </a:xfrm>
        </p:spPr>
        <p:txBody>
          <a:bodyPr anchor="t">
            <a:normAutofit/>
          </a:bodyPr>
          <a:lstStyle/>
          <a:p>
            <a:r>
              <a:rPr lang="en-US" sz="2000" b="0" i="0" dirty="0">
                <a:effectLst/>
                <a:latin typeface="arial" panose="020B0604020202020204" pitchFamily="34" charset="0"/>
              </a:rPr>
              <a:t>After designing the circuit, we print only the connection diagram</a:t>
            </a:r>
            <a:r>
              <a:rPr lang="tr-TR" sz="2000" b="0" i="0" dirty="0">
                <a:effectLst/>
                <a:latin typeface="arial" panose="020B0604020202020204" pitchFamily="34" charset="0"/>
              </a:rPr>
              <a:t> </a:t>
            </a:r>
            <a:r>
              <a:rPr lang="en-US" sz="2000" b="0" i="0" dirty="0">
                <a:effectLst/>
                <a:latin typeface="arial" panose="020B0604020202020204" pitchFamily="34" charset="0"/>
              </a:rPr>
              <a:t>of the circuit on </a:t>
            </a:r>
            <a:r>
              <a:rPr lang="tr-TR" sz="2000" b="0" i="0" dirty="0" err="1">
                <a:effectLst/>
                <a:latin typeface="arial" panose="020B0604020202020204" pitchFamily="34" charset="0"/>
              </a:rPr>
              <a:t>glossy</a:t>
            </a:r>
            <a:r>
              <a:rPr lang="en-US" sz="2000" b="0" i="0" dirty="0">
                <a:effectLst/>
                <a:latin typeface="arial" panose="020B0604020202020204" pitchFamily="34" charset="0"/>
              </a:rPr>
              <a:t> paper.</a:t>
            </a:r>
            <a:endParaRPr lang="tr-TR" sz="2000" b="0" i="0" dirty="0">
              <a:effectLst/>
              <a:latin typeface="arial" panose="020B0604020202020204" pitchFamily="34" charset="0"/>
            </a:endParaRPr>
          </a:p>
          <a:p>
            <a:endParaRPr lang="tr-TR" sz="2000" dirty="0"/>
          </a:p>
          <a:p>
            <a:endParaRPr lang="tr-TR" sz="2000" dirty="0"/>
          </a:p>
        </p:txBody>
      </p:sp>
      <p:sp>
        <p:nvSpPr>
          <p:cNvPr id="5" name="Alt Bilgi Yer Tutucusu 4">
            <a:extLst>
              <a:ext uri="{FF2B5EF4-FFF2-40B4-BE49-F238E27FC236}">
                <a16:creationId xmlns:a16="http://schemas.microsoft.com/office/drawing/2014/main" id="{26A5D1FA-F88F-4797-A25A-A91C4F807B24}"/>
              </a:ext>
            </a:extLst>
          </p:cNvPr>
          <p:cNvSpPr>
            <a:spLocks noGrp="1"/>
          </p:cNvSpPr>
          <p:nvPr>
            <p:ph type="ftr" sz="quarter" idx="11"/>
          </p:nvPr>
        </p:nvSpPr>
        <p:spPr>
          <a:xfrm rot="16200000">
            <a:off x="9812115" y="1591485"/>
            <a:ext cx="3548094" cy="365125"/>
          </a:xfrm>
        </p:spPr>
        <p:txBody>
          <a:bodyPr>
            <a:normAutofit/>
          </a:bodyPr>
          <a:lstStyle/>
          <a:p>
            <a:pPr>
              <a:spcAft>
                <a:spcPts val="600"/>
              </a:spcAft>
            </a:pPr>
            <a:r>
              <a:rPr lang="tr-TR" noProof="0">
                <a:solidFill>
                  <a:schemeClr val="tx1">
                    <a:alpha val="60000"/>
                  </a:schemeClr>
                </a:solidFill>
              </a:rPr>
              <a:t>SEIS</a:t>
            </a:r>
          </a:p>
        </p:txBody>
      </p:sp>
      <p:pic>
        <p:nvPicPr>
          <p:cNvPr id="15" name="Resim 14" descr="Connection Diagra">
            <a:extLst>
              <a:ext uri="{FF2B5EF4-FFF2-40B4-BE49-F238E27FC236}">
                <a16:creationId xmlns:a16="http://schemas.microsoft.com/office/drawing/2014/main" id="{E51743F5-5314-1986-4AAB-F0B490124C72}"/>
              </a:ext>
            </a:extLst>
          </p:cNvPr>
          <p:cNvPicPr>
            <a:picLocks noChangeAspect="1"/>
          </p:cNvPicPr>
          <p:nvPr/>
        </p:nvPicPr>
        <p:blipFill>
          <a:blip r:embed="rId3"/>
          <a:stretch>
            <a:fillRect/>
          </a:stretch>
        </p:blipFill>
        <p:spPr>
          <a:xfrm>
            <a:off x="925127" y="3835114"/>
            <a:ext cx="3740263" cy="2468573"/>
          </a:xfrm>
          <a:prstGeom prst="rect">
            <a:avLst/>
          </a:prstGeom>
        </p:spPr>
      </p:pic>
      <p:sp>
        <p:nvSpPr>
          <p:cNvPr id="4" name="Veri Yer Tutucusu 3">
            <a:extLst>
              <a:ext uri="{FF2B5EF4-FFF2-40B4-BE49-F238E27FC236}">
                <a16:creationId xmlns:a16="http://schemas.microsoft.com/office/drawing/2014/main" id="{A6A0EF99-2E95-E7B3-4816-D8251653B64B}"/>
              </a:ext>
            </a:extLst>
          </p:cNvPr>
          <p:cNvSpPr>
            <a:spLocks noGrp="1"/>
          </p:cNvSpPr>
          <p:nvPr>
            <p:ph type="dt" sz="half" idx="10"/>
          </p:nvPr>
        </p:nvSpPr>
        <p:spPr>
          <a:xfrm>
            <a:off x="5785751" y="6356350"/>
            <a:ext cx="2743200" cy="365125"/>
          </a:xfrm>
        </p:spPr>
        <p:txBody>
          <a:bodyPr>
            <a:normAutofit/>
          </a:bodyPr>
          <a:lstStyle/>
          <a:p>
            <a:pPr>
              <a:spcAft>
                <a:spcPts val="600"/>
              </a:spcAft>
            </a:pPr>
            <a:fld id="{833BACF2-B5F1-4535-9F2C-6736339830C3}" type="datetime1">
              <a:rPr lang="tr-TR" noProof="0" smtClean="0">
                <a:solidFill>
                  <a:schemeClr val="tx1">
                    <a:alpha val="60000"/>
                  </a:schemeClr>
                </a:solidFill>
              </a:rPr>
              <a:t>2.01.2024</a:t>
            </a:fld>
            <a:endParaRPr lang="tr-TR" noProof="0">
              <a:solidFill>
                <a:schemeClr val="tx1">
                  <a:alpha val="60000"/>
                </a:schemeClr>
              </a:solidFill>
            </a:endParaRPr>
          </a:p>
        </p:txBody>
      </p:sp>
      <p:sp>
        <p:nvSpPr>
          <p:cNvPr id="6" name="Slayt Numarası Yer Tutucusu 5">
            <a:extLst>
              <a:ext uri="{FF2B5EF4-FFF2-40B4-BE49-F238E27FC236}">
                <a16:creationId xmlns:a16="http://schemas.microsoft.com/office/drawing/2014/main" id="{EE148FFA-3404-08AC-067E-A5A6A63B416C}"/>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a:solidFill>
                  <a:schemeClr val="tx1">
                    <a:alpha val="60000"/>
                  </a:schemeClr>
                </a:solidFill>
              </a:rPr>
              <a:pPr>
                <a:spcAft>
                  <a:spcPts val="600"/>
                </a:spcAft>
              </a:pPr>
              <a:t>23</a:t>
            </a:fld>
            <a:endParaRPr lang="tr-TR" noProof="0">
              <a:solidFill>
                <a:schemeClr val="tx1">
                  <a:alpha val="60000"/>
                </a:schemeClr>
              </a:solidFill>
            </a:endParaRPr>
          </a:p>
        </p:txBody>
      </p:sp>
      <p:cxnSp>
        <p:nvCxnSpPr>
          <p:cNvPr id="27" name="Straight Connector 2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Metin kutusu 17">
            <a:extLst>
              <a:ext uri="{FF2B5EF4-FFF2-40B4-BE49-F238E27FC236}">
                <a16:creationId xmlns:a16="http://schemas.microsoft.com/office/drawing/2014/main" id="{5C33223A-B269-AA18-B105-00DBBA73A7E3}"/>
              </a:ext>
            </a:extLst>
          </p:cNvPr>
          <p:cNvSpPr txBox="1"/>
          <p:nvPr/>
        </p:nvSpPr>
        <p:spPr>
          <a:xfrm>
            <a:off x="1565302" y="6245437"/>
            <a:ext cx="2655147" cy="369332"/>
          </a:xfrm>
          <a:prstGeom prst="rect">
            <a:avLst/>
          </a:prstGeom>
          <a:noFill/>
        </p:spPr>
        <p:txBody>
          <a:bodyPr wrap="square" rtlCol="0">
            <a:spAutoFit/>
          </a:bodyPr>
          <a:lstStyle/>
          <a:p>
            <a:r>
              <a:rPr lang="tr-TR" dirty="0"/>
              <a:t>CONNECTION DIAGRAM</a:t>
            </a:r>
          </a:p>
        </p:txBody>
      </p:sp>
      <p:sp>
        <p:nvSpPr>
          <p:cNvPr id="19" name="Metin kutusu 18">
            <a:extLst>
              <a:ext uri="{FF2B5EF4-FFF2-40B4-BE49-F238E27FC236}">
                <a16:creationId xmlns:a16="http://schemas.microsoft.com/office/drawing/2014/main" id="{E2A089FA-5DF2-C1A1-C228-7812C4E3A591}"/>
              </a:ext>
            </a:extLst>
          </p:cNvPr>
          <p:cNvSpPr txBox="1"/>
          <p:nvPr/>
        </p:nvSpPr>
        <p:spPr>
          <a:xfrm>
            <a:off x="2683973" y="3008335"/>
            <a:ext cx="1617687" cy="369332"/>
          </a:xfrm>
          <a:prstGeom prst="rect">
            <a:avLst/>
          </a:prstGeom>
          <a:noFill/>
        </p:spPr>
        <p:txBody>
          <a:bodyPr wrap="none" rtlCol="0">
            <a:spAutoFit/>
          </a:bodyPr>
          <a:lstStyle/>
          <a:p>
            <a:r>
              <a:rPr lang="tr-TR" dirty="0"/>
              <a:t>GLOSSY PAPER</a:t>
            </a:r>
          </a:p>
        </p:txBody>
      </p:sp>
    </p:spTree>
    <p:extLst>
      <p:ext uri="{BB962C8B-B14F-4D97-AF65-F5344CB8AC3E}">
        <p14:creationId xmlns:p14="http://schemas.microsoft.com/office/powerpoint/2010/main" val="2270148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78865EA-56AB-1AA0-2D88-015D55C67E77}"/>
              </a:ext>
            </a:extLst>
          </p:cNvPr>
          <p:cNvSpPr>
            <a:spLocks noGrp="1"/>
          </p:cNvSpPr>
          <p:nvPr>
            <p:ph type="title"/>
          </p:nvPr>
        </p:nvSpPr>
        <p:spPr>
          <a:xfrm>
            <a:off x="838198" y="547815"/>
            <a:ext cx="5167185" cy="1680519"/>
          </a:xfrm>
        </p:spPr>
        <p:txBody>
          <a:bodyPr>
            <a:normAutofit/>
          </a:bodyPr>
          <a:lstStyle/>
          <a:p>
            <a:r>
              <a:rPr lang="en-US" sz="2800" i="0">
                <a:effectLst/>
                <a:latin typeface="arial" panose="020B0604020202020204" pitchFamily="34" charset="0"/>
              </a:rPr>
              <a:t>A</a:t>
            </a:r>
            <a:r>
              <a:rPr lang="tr-TR" sz="2800" i="0">
                <a:effectLst/>
                <a:latin typeface="arial" panose="020B0604020202020204" pitchFamily="34" charset="0"/>
              </a:rPr>
              <a:t>PPLYING</a:t>
            </a:r>
            <a:r>
              <a:rPr lang="en-US" sz="2800" i="0">
                <a:effectLst/>
                <a:latin typeface="arial" panose="020B0604020202020204" pitchFamily="34" charset="0"/>
              </a:rPr>
              <a:t> </a:t>
            </a:r>
            <a:r>
              <a:rPr lang="tr-TR" sz="2800" i="0">
                <a:effectLst/>
                <a:latin typeface="arial" panose="020B0604020202020204" pitchFamily="34" charset="0"/>
              </a:rPr>
              <a:t>THE</a:t>
            </a:r>
            <a:r>
              <a:rPr lang="en-US" sz="2800" i="0">
                <a:effectLst/>
                <a:latin typeface="arial" panose="020B0604020202020204" pitchFamily="34" charset="0"/>
              </a:rPr>
              <a:t> </a:t>
            </a:r>
            <a:r>
              <a:rPr lang="tr-TR" sz="2800" i="0">
                <a:effectLst/>
                <a:latin typeface="arial" panose="020B0604020202020204" pitchFamily="34" charset="0"/>
              </a:rPr>
              <a:t>DESIGNED</a:t>
            </a:r>
            <a:r>
              <a:rPr lang="en-US" sz="2800" i="0">
                <a:effectLst/>
                <a:latin typeface="arial" panose="020B0604020202020204" pitchFamily="34" charset="0"/>
              </a:rPr>
              <a:t> PCB </a:t>
            </a:r>
            <a:r>
              <a:rPr lang="tr-TR" sz="2800" i="0">
                <a:effectLst/>
                <a:latin typeface="arial" panose="020B0604020202020204" pitchFamily="34" charset="0"/>
              </a:rPr>
              <a:t>BOARD TO</a:t>
            </a:r>
            <a:r>
              <a:rPr lang="en-US" sz="2800" i="0">
                <a:effectLst/>
                <a:latin typeface="arial" panose="020B0604020202020204" pitchFamily="34" charset="0"/>
              </a:rPr>
              <a:t> </a:t>
            </a:r>
            <a:r>
              <a:rPr lang="tr-TR" sz="2800" i="0">
                <a:effectLst/>
                <a:latin typeface="arial" panose="020B0604020202020204" pitchFamily="34" charset="0"/>
              </a:rPr>
              <a:t>REALITY</a:t>
            </a:r>
            <a:br>
              <a:rPr lang="tr-TR" sz="2800" b="0" i="0">
                <a:effectLst/>
                <a:latin typeface="arial" panose="020B0604020202020204" pitchFamily="34" charset="0"/>
              </a:rPr>
            </a:br>
            <a:endParaRPr lang="tr-TR" sz="2800"/>
          </a:p>
        </p:txBody>
      </p:sp>
      <p:sp>
        <p:nvSpPr>
          <p:cNvPr id="3" name="İçerik Yer Tutucusu 2">
            <a:extLst>
              <a:ext uri="{FF2B5EF4-FFF2-40B4-BE49-F238E27FC236}">
                <a16:creationId xmlns:a16="http://schemas.microsoft.com/office/drawing/2014/main" id="{26B9F760-693B-5335-0991-667D5FC47A8A}"/>
              </a:ext>
            </a:extLst>
          </p:cNvPr>
          <p:cNvSpPr>
            <a:spLocks noGrp="1"/>
          </p:cNvSpPr>
          <p:nvPr>
            <p:ph idx="1"/>
          </p:nvPr>
        </p:nvSpPr>
        <p:spPr>
          <a:xfrm>
            <a:off x="6186619" y="547815"/>
            <a:ext cx="5178960" cy="1680519"/>
          </a:xfrm>
        </p:spPr>
        <p:txBody>
          <a:bodyPr anchor="ctr">
            <a:normAutofit/>
          </a:bodyPr>
          <a:lstStyle/>
          <a:p>
            <a:br>
              <a:rPr lang="en-US" sz="2000"/>
            </a:br>
            <a:r>
              <a:rPr lang="en-US" sz="2000" b="0" i="0">
                <a:effectLst/>
                <a:latin typeface="arial" panose="020B0604020202020204" pitchFamily="34" charset="0"/>
              </a:rPr>
              <a:t>I transferred the printed schematic to a copper plate with the help of heat.</a:t>
            </a:r>
            <a:endParaRPr lang="tr-TR" sz="2000"/>
          </a:p>
          <a:p>
            <a:endParaRPr lang="tr-TR" sz="2000"/>
          </a:p>
        </p:txBody>
      </p:sp>
      <p:pic>
        <p:nvPicPr>
          <p:cNvPr id="8" name="Resim 7" descr="sabit, değişmeyen, muayyen, kağıt, kağıt ürünü, kitap içeren bir resim&#10;&#10;Açıklama otomatik olarak oluşturuldu">
            <a:extLst>
              <a:ext uri="{FF2B5EF4-FFF2-40B4-BE49-F238E27FC236}">
                <a16:creationId xmlns:a16="http://schemas.microsoft.com/office/drawing/2014/main" id="{1A7C310F-FB71-7558-E9E1-466D217CB946}"/>
              </a:ext>
            </a:extLst>
          </p:cNvPr>
          <p:cNvPicPr>
            <a:picLocks noChangeAspect="1"/>
          </p:cNvPicPr>
          <p:nvPr/>
        </p:nvPicPr>
        <p:blipFill>
          <a:blip r:embed="rId2"/>
          <a:stretch>
            <a:fillRect/>
          </a:stretch>
        </p:blipFill>
        <p:spPr>
          <a:xfrm>
            <a:off x="871174" y="2421924"/>
            <a:ext cx="5101232" cy="3711146"/>
          </a:xfrm>
          <a:prstGeom prst="rect">
            <a:avLst/>
          </a:prstGeom>
        </p:spPr>
      </p:pic>
      <p:pic>
        <p:nvPicPr>
          <p:cNvPr id="7" name="Resim 6" descr="demir, gereç, iç mekan, kişi, şahıs içeren bir resim&#10;&#10;Açıklama otomatik olarak oluşturuldu">
            <a:extLst>
              <a:ext uri="{FF2B5EF4-FFF2-40B4-BE49-F238E27FC236}">
                <a16:creationId xmlns:a16="http://schemas.microsoft.com/office/drawing/2014/main" id="{D63C7660-BCFD-D7B5-48F9-757B64647524}"/>
              </a:ext>
            </a:extLst>
          </p:cNvPr>
          <p:cNvPicPr>
            <a:picLocks noChangeAspect="1"/>
          </p:cNvPicPr>
          <p:nvPr/>
        </p:nvPicPr>
        <p:blipFill>
          <a:blip r:embed="rId3"/>
          <a:stretch>
            <a:fillRect/>
          </a:stretch>
        </p:blipFill>
        <p:spPr>
          <a:xfrm>
            <a:off x="6198394" y="2475442"/>
            <a:ext cx="5167185" cy="3604110"/>
          </a:xfrm>
          <a:prstGeom prst="rect">
            <a:avLst/>
          </a:prstGeom>
        </p:spPr>
      </p:pic>
      <p:sp>
        <p:nvSpPr>
          <p:cNvPr id="4" name="Veri Yer Tutucusu 3">
            <a:extLst>
              <a:ext uri="{FF2B5EF4-FFF2-40B4-BE49-F238E27FC236}">
                <a16:creationId xmlns:a16="http://schemas.microsoft.com/office/drawing/2014/main" id="{27142C77-8EC4-EB1B-AB97-245D72BA3E75}"/>
              </a:ext>
            </a:extLst>
          </p:cNvPr>
          <p:cNvSpPr>
            <a:spLocks noGrp="1"/>
          </p:cNvSpPr>
          <p:nvPr>
            <p:ph type="dt" sz="half" idx="10"/>
          </p:nvPr>
        </p:nvSpPr>
        <p:spPr>
          <a:xfrm>
            <a:off x="838200" y="6356350"/>
            <a:ext cx="2743200" cy="365125"/>
          </a:xfrm>
        </p:spPr>
        <p:txBody>
          <a:bodyPr>
            <a:normAutofit/>
          </a:bodyPr>
          <a:lstStyle/>
          <a:p>
            <a:pPr>
              <a:spcAft>
                <a:spcPts val="600"/>
              </a:spcAft>
            </a:pPr>
            <a:fld id="{00FDFD7E-050F-4D2A-AA1C-D450EDE13068}" type="datetime1">
              <a:rPr lang="tr-TR" noProof="0" smtClean="0"/>
              <a:t>2.01.2024</a:t>
            </a:fld>
            <a:endParaRPr lang="tr-TR" noProof="0"/>
          </a:p>
        </p:txBody>
      </p:sp>
      <p:sp>
        <p:nvSpPr>
          <p:cNvPr id="5" name="Alt Bilgi Yer Tutucusu 4">
            <a:extLst>
              <a:ext uri="{FF2B5EF4-FFF2-40B4-BE49-F238E27FC236}">
                <a16:creationId xmlns:a16="http://schemas.microsoft.com/office/drawing/2014/main" id="{5FA5A9C0-95B7-14F1-EC0A-9015D39F80F0}"/>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t>SEIS</a:t>
            </a:r>
          </a:p>
        </p:txBody>
      </p:sp>
      <p:sp>
        <p:nvSpPr>
          <p:cNvPr id="6" name="Slayt Numarası Yer Tutucusu 5">
            <a:extLst>
              <a:ext uri="{FF2B5EF4-FFF2-40B4-BE49-F238E27FC236}">
                <a16:creationId xmlns:a16="http://schemas.microsoft.com/office/drawing/2014/main" id="{AD569C30-76C9-A2BC-A5A1-FB7F450561D7}"/>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smtClean="0"/>
              <a:pPr>
                <a:spcAft>
                  <a:spcPts val="600"/>
                </a:spcAft>
              </a:pPr>
              <a:t>24</a:t>
            </a:fld>
            <a:endParaRPr lang="tr-TR" noProof="0"/>
          </a:p>
        </p:txBody>
      </p:sp>
      <p:sp>
        <p:nvSpPr>
          <p:cNvPr id="9" name="Metin kutusu 8">
            <a:extLst>
              <a:ext uri="{FF2B5EF4-FFF2-40B4-BE49-F238E27FC236}">
                <a16:creationId xmlns:a16="http://schemas.microsoft.com/office/drawing/2014/main" id="{93AAAEBC-ABCD-213E-9452-D77EBC561334}"/>
              </a:ext>
            </a:extLst>
          </p:cNvPr>
          <p:cNvSpPr txBox="1"/>
          <p:nvPr/>
        </p:nvSpPr>
        <p:spPr>
          <a:xfrm>
            <a:off x="6198394" y="5738919"/>
            <a:ext cx="1697644" cy="369332"/>
          </a:xfrm>
          <a:prstGeom prst="rect">
            <a:avLst/>
          </a:prstGeom>
          <a:noFill/>
        </p:spPr>
        <p:txBody>
          <a:bodyPr wrap="none" rtlCol="0">
            <a:spAutoFit/>
          </a:bodyPr>
          <a:lstStyle/>
          <a:p>
            <a:r>
              <a:rPr lang="tr-TR" dirty="0"/>
              <a:t>APPLYING HEAT</a:t>
            </a:r>
          </a:p>
        </p:txBody>
      </p:sp>
      <p:sp>
        <p:nvSpPr>
          <p:cNvPr id="10" name="Metin kutusu 9">
            <a:extLst>
              <a:ext uri="{FF2B5EF4-FFF2-40B4-BE49-F238E27FC236}">
                <a16:creationId xmlns:a16="http://schemas.microsoft.com/office/drawing/2014/main" id="{7330AEA4-D420-EB88-24B0-2283AA08BEC9}"/>
              </a:ext>
            </a:extLst>
          </p:cNvPr>
          <p:cNvSpPr txBox="1"/>
          <p:nvPr/>
        </p:nvSpPr>
        <p:spPr>
          <a:xfrm>
            <a:off x="819494" y="2290776"/>
            <a:ext cx="1615379" cy="369332"/>
          </a:xfrm>
          <a:prstGeom prst="rect">
            <a:avLst/>
          </a:prstGeom>
          <a:noFill/>
        </p:spPr>
        <p:txBody>
          <a:bodyPr wrap="none" rtlCol="0">
            <a:spAutoFit/>
          </a:bodyPr>
          <a:lstStyle/>
          <a:p>
            <a:r>
              <a:rPr lang="tr-TR" dirty="0"/>
              <a:t>COPPER PLATE</a:t>
            </a:r>
          </a:p>
        </p:txBody>
      </p:sp>
    </p:spTree>
    <p:extLst>
      <p:ext uri="{BB962C8B-B14F-4D97-AF65-F5344CB8AC3E}">
        <p14:creationId xmlns:p14="http://schemas.microsoft.com/office/powerpoint/2010/main" val="13204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44D48F8-53BD-6BCF-DEA1-98B7C94AD623}"/>
              </a:ext>
            </a:extLst>
          </p:cNvPr>
          <p:cNvSpPr>
            <a:spLocks noGrp="1"/>
          </p:cNvSpPr>
          <p:nvPr>
            <p:ph type="title"/>
          </p:nvPr>
        </p:nvSpPr>
        <p:spPr>
          <a:xfrm>
            <a:off x="1115568" y="548640"/>
            <a:ext cx="10168128" cy="1179576"/>
          </a:xfrm>
        </p:spPr>
        <p:txBody>
          <a:bodyPr>
            <a:normAutofit/>
          </a:bodyPr>
          <a:lstStyle/>
          <a:p>
            <a:r>
              <a:rPr lang="en-US" sz="3100" i="0">
                <a:effectLst/>
                <a:latin typeface="arial" panose="020B0604020202020204" pitchFamily="34" charset="0"/>
              </a:rPr>
              <a:t>A</a:t>
            </a:r>
            <a:r>
              <a:rPr lang="tr-TR" sz="3100" i="0">
                <a:effectLst/>
                <a:latin typeface="arial" panose="020B0604020202020204" pitchFamily="34" charset="0"/>
              </a:rPr>
              <a:t>PPLYING</a:t>
            </a:r>
            <a:r>
              <a:rPr lang="en-US" sz="3100" i="0">
                <a:effectLst/>
                <a:latin typeface="arial" panose="020B0604020202020204" pitchFamily="34" charset="0"/>
              </a:rPr>
              <a:t> </a:t>
            </a:r>
            <a:r>
              <a:rPr lang="tr-TR" sz="3100" i="0">
                <a:effectLst/>
                <a:latin typeface="arial" panose="020B0604020202020204" pitchFamily="34" charset="0"/>
              </a:rPr>
              <a:t>THE</a:t>
            </a:r>
            <a:r>
              <a:rPr lang="en-US" sz="3100" i="0">
                <a:effectLst/>
                <a:latin typeface="arial" panose="020B0604020202020204" pitchFamily="34" charset="0"/>
              </a:rPr>
              <a:t> </a:t>
            </a:r>
            <a:r>
              <a:rPr lang="tr-TR" sz="3100" i="0">
                <a:effectLst/>
                <a:latin typeface="arial" panose="020B0604020202020204" pitchFamily="34" charset="0"/>
              </a:rPr>
              <a:t>DESIGNED</a:t>
            </a:r>
            <a:r>
              <a:rPr lang="en-US" sz="3100" i="0">
                <a:effectLst/>
                <a:latin typeface="arial" panose="020B0604020202020204" pitchFamily="34" charset="0"/>
              </a:rPr>
              <a:t> PCB </a:t>
            </a:r>
            <a:r>
              <a:rPr lang="tr-TR" sz="3100" i="0">
                <a:effectLst/>
                <a:latin typeface="arial" panose="020B0604020202020204" pitchFamily="34" charset="0"/>
              </a:rPr>
              <a:t>BOARD TO</a:t>
            </a:r>
            <a:r>
              <a:rPr lang="en-US" sz="3100" i="0">
                <a:effectLst/>
                <a:latin typeface="arial" panose="020B0604020202020204" pitchFamily="34" charset="0"/>
              </a:rPr>
              <a:t> </a:t>
            </a:r>
            <a:r>
              <a:rPr lang="tr-TR" sz="3100" i="0">
                <a:effectLst/>
                <a:latin typeface="arial" panose="020B0604020202020204" pitchFamily="34" charset="0"/>
              </a:rPr>
              <a:t>REALITY</a:t>
            </a:r>
            <a:br>
              <a:rPr lang="tr-TR" sz="3100" b="0" i="0">
                <a:effectLst/>
                <a:latin typeface="arial" panose="020B0604020202020204" pitchFamily="34" charset="0"/>
              </a:rPr>
            </a:br>
            <a:endParaRPr lang="tr-TR" sz="3100"/>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51FD6C03-8991-545F-1FEC-C54D14373D39}"/>
              </a:ext>
            </a:extLst>
          </p:cNvPr>
          <p:cNvSpPr>
            <a:spLocks noGrp="1"/>
          </p:cNvSpPr>
          <p:nvPr>
            <p:ph idx="1"/>
          </p:nvPr>
        </p:nvSpPr>
        <p:spPr>
          <a:xfrm>
            <a:off x="1097952" y="2266846"/>
            <a:ext cx="10168128" cy="3695020"/>
          </a:xfrm>
        </p:spPr>
        <p:txBody>
          <a:bodyPr>
            <a:normAutofit/>
          </a:bodyPr>
          <a:lstStyle/>
          <a:p>
            <a:r>
              <a:rPr lang="en-US" sz="2200" dirty="0"/>
              <a:t>After the transfer is completed, We throw our PCB card into acid solution. Our acid solution consists of hydrogen peroxide and muriatic acid.</a:t>
            </a:r>
            <a:r>
              <a:rPr lang="tr-TR" sz="2200" dirty="0"/>
              <a:t> </a:t>
            </a:r>
          </a:p>
          <a:p>
            <a:endParaRPr lang="tr-TR" sz="2200" dirty="0"/>
          </a:p>
        </p:txBody>
      </p:sp>
      <p:sp>
        <p:nvSpPr>
          <p:cNvPr id="4" name="Veri Yer Tutucusu 3">
            <a:extLst>
              <a:ext uri="{FF2B5EF4-FFF2-40B4-BE49-F238E27FC236}">
                <a16:creationId xmlns:a16="http://schemas.microsoft.com/office/drawing/2014/main" id="{DE1861EA-1D8C-9AF1-28AA-5EE8C047B32C}"/>
              </a:ext>
            </a:extLst>
          </p:cNvPr>
          <p:cNvSpPr>
            <a:spLocks noGrp="1"/>
          </p:cNvSpPr>
          <p:nvPr>
            <p:ph type="dt" sz="half" idx="10"/>
          </p:nvPr>
        </p:nvSpPr>
        <p:spPr>
          <a:xfrm>
            <a:off x="1115568" y="6356350"/>
            <a:ext cx="2743200" cy="365125"/>
          </a:xfrm>
        </p:spPr>
        <p:txBody>
          <a:bodyPr>
            <a:normAutofit/>
          </a:bodyPr>
          <a:lstStyle/>
          <a:p>
            <a:pPr>
              <a:spcAft>
                <a:spcPts val="600"/>
              </a:spcAft>
            </a:pPr>
            <a:fld id="{3B56620B-4DC4-461C-B508-54082AEE5494}" type="datetime1">
              <a:rPr lang="tr-TR" noProof="0" smtClean="0">
                <a:solidFill>
                  <a:schemeClr val="tx1">
                    <a:lumMod val="50000"/>
                    <a:lumOff val="50000"/>
                  </a:schemeClr>
                </a:solidFill>
              </a:rPr>
              <a:t>2.01.2024</a:t>
            </a:fld>
            <a:endParaRPr lang="tr-TR" noProof="0">
              <a:solidFill>
                <a:schemeClr val="tx1">
                  <a:lumMod val="50000"/>
                  <a:lumOff val="50000"/>
                </a:schemeClr>
              </a:solidFill>
            </a:endParaRPr>
          </a:p>
        </p:txBody>
      </p:sp>
      <p:sp>
        <p:nvSpPr>
          <p:cNvPr id="5" name="Alt Bilgi Yer Tutucusu 4">
            <a:extLst>
              <a:ext uri="{FF2B5EF4-FFF2-40B4-BE49-F238E27FC236}">
                <a16:creationId xmlns:a16="http://schemas.microsoft.com/office/drawing/2014/main" id="{3ED08311-8121-2FF2-9119-39E4C919A0DA}"/>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solidFill>
                  <a:schemeClr val="tx1">
                    <a:lumMod val="50000"/>
                    <a:lumOff val="50000"/>
                  </a:schemeClr>
                </a:solidFill>
              </a:rPr>
              <a:t>SEIS</a:t>
            </a:r>
          </a:p>
        </p:txBody>
      </p:sp>
      <p:sp>
        <p:nvSpPr>
          <p:cNvPr id="6" name="Slayt Numarası Yer Tutucusu 5">
            <a:extLst>
              <a:ext uri="{FF2B5EF4-FFF2-40B4-BE49-F238E27FC236}">
                <a16:creationId xmlns:a16="http://schemas.microsoft.com/office/drawing/2014/main" id="{BE6E2823-937A-6A56-EA28-EA68B76BFA33}"/>
              </a:ext>
            </a:extLst>
          </p:cNvPr>
          <p:cNvSpPr>
            <a:spLocks noGrp="1"/>
          </p:cNvSpPr>
          <p:nvPr>
            <p:ph type="sldNum" sz="quarter" idx="12"/>
          </p:nvPr>
        </p:nvSpPr>
        <p:spPr>
          <a:xfrm>
            <a:off x="8540496" y="6356350"/>
            <a:ext cx="2743200" cy="365125"/>
          </a:xfrm>
        </p:spPr>
        <p:txBody>
          <a:bodyPr>
            <a:normAutofit/>
          </a:bodyPr>
          <a:lstStyle/>
          <a:p>
            <a:pPr>
              <a:spcAft>
                <a:spcPts val="600"/>
              </a:spcAft>
            </a:pPr>
            <a:fld id="{B5CEABB6-07DC-46E8-9B57-56EC44A396E5}" type="slidenum">
              <a:rPr lang="tr-TR" noProof="0">
                <a:solidFill>
                  <a:schemeClr val="tx1">
                    <a:lumMod val="50000"/>
                    <a:lumOff val="50000"/>
                  </a:schemeClr>
                </a:solidFill>
              </a:rPr>
              <a:pPr>
                <a:spcAft>
                  <a:spcPts val="600"/>
                </a:spcAft>
              </a:pPr>
              <a:t>25</a:t>
            </a:fld>
            <a:endParaRPr lang="tr-TR" noProof="0">
              <a:solidFill>
                <a:schemeClr val="tx1">
                  <a:lumMod val="50000"/>
                  <a:lumOff val="50000"/>
                </a:schemeClr>
              </a:solidFill>
            </a:endParaRPr>
          </a:p>
        </p:txBody>
      </p:sp>
      <p:pic>
        <p:nvPicPr>
          <p:cNvPr id="19" name="Picture 2" descr="Lab Grade Hydrogen Peroxide Solution 400ml">
            <a:extLst>
              <a:ext uri="{FF2B5EF4-FFF2-40B4-BE49-F238E27FC236}">
                <a16:creationId xmlns:a16="http://schemas.microsoft.com/office/drawing/2014/main" id="{5503BF02-B8FE-E4D7-17CB-FEEF8AC185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0" t="1990" r="17800" b="1990"/>
          <a:stretch/>
        </p:blipFill>
        <p:spPr bwMode="auto">
          <a:xfrm>
            <a:off x="1433080" y="3074843"/>
            <a:ext cx="1214363" cy="28223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78EC64CC-17C6-FC2B-CB0F-1A2C0ECB61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78" t="2045" r="31477" b="2955"/>
          <a:stretch/>
        </p:blipFill>
        <p:spPr bwMode="auto">
          <a:xfrm>
            <a:off x="3157973" y="3074843"/>
            <a:ext cx="1097913" cy="2815508"/>
          </a:xfrm>
          <a:prstGeom prst="rect">
            <a:avLst/>
          </a:prstGeom>
          <a:noFill/>
          <a:extLst>
            <a:ext uri="{909E8E84-426E-40DD-AFC4-6F175D3DCCD1}">
              <a14:hiddenFill xmlns:a14="http://schemas.microsoft.com/office/drawing/2010/main">
                <a:solidFill>
                  <a:srgbClr val="FFFFFF"/>
                </a:solidFill>
              </a14:hiddenFill>
            </a:ext>
          </a:extLst>
        </p:spPr>
      </p:pic>
      <p:sp>
        <p:nvSpPr>
          <p:cNvPr id="21" name="Metin kutusu 20">
            <a:extLst>
              <a:ext uri="{FF2B5EF4-FFF2-40B4-BE49-F238E27FC236}">
                <a16:creationId xmlns:a16="http://schemas.microsoft.com/office/drawing/2014/main" id="{F7BD3839-859C-E53A-891E-621155322E18}"/>
              </a:ext>
            </a:extLst>
          </p:cNvPr>
          <p:cNvSpPr txBox="1"/>
          <p:nvPr/>
        </p:nvSpPr>
        <p:spPr>
          <a:xfrm>
            <a:off x="1424723" y="5888970"/>
            <a:ext cx="1200243" cy="461665"/>
          </a:xfrm>
          <a:prstGeom prst="rect">
            <a:avLst/>
          </a:prstGeom>
          <a:noFill/>
        </p:spPr>
        <p:txBody>
          <a:bodyPr wrap="square" rtlCol="0">
            <a:spAutoFit/>
          </a:bodyPr>
          <a:lstStyle/>
          <a:p>
            <a:pPr algn="ctr"/>
            <a:r>
              <a:rPr lang="tr-TR" sz="1200" dirty="0"/>
              <a:t>HYDROGEN </a:t>
            </a:r>
          </a:p>
          <a:p>
            <a:pPr algn="ctr"/>
            <a:r>
              <a:rPr lang="tr-TR" sz="1200" dirty="0"/>
              <a:t>PEROXIDE</a:t>
            </a:r>
          </a:p>
        </p:txBody>
      </p:sp>
      <p:sp>
        <p:nvSpPr>
          <p:cNvPr id="22" name="Metin kutusu 21">
            <a:extLst>
              <a:ext uri="{FF2B5EF4-FFF2-40B4-BE49-F238E27FC236}">
                <a16:creationId xmlns:a16="http://schemas.microsoft.com/office/drawing/2014/main" id="{FBE1D3A1-D514-27AA-E67F-39BFCC6113C7}"/>
              </a:ext>
            </a:extLst>
          </p:cNvPr>
          <p:cNvSpPr txBox="1"/>
          <p:nvPr/>
        </p:nvSpPr>
        <p:spPr>
          <a:xfrm>
            <a:off x="3242150" y="5871190"/>
            <a:ext cx="996768" cy="461665"/>
          </a:xfrm>
          <a:prstGeom prst="rect">
            <a:avLst/>
          </a:prstGeom>
          <a:noFill/>
        </p:spPr>
        <p:txBody>
          <a:bodyPr wrap="square" rtlCol="0">
            <a:spAutoFit/>
          </a:bodyPr>
          <a:lstStyle/>
          <a:p>
            <a:pPr algn="ctr"/>
            <a:r>
              <a:rPr lang="tr-TR" sz="1200" dirty="0"/>
              <a:t>MURIATIC</a:t>
            </a:r>
          </a:p>
          <a:p>
            <a:pPr algn="ctr"/>
            <a:r>
              <a:rPr lang="tr-TR" sz="1200" dirty="0"/>
              <a:t>ACID</a:t>
            </a:r>
          </a:p>
        </p:txBody>
      </p:sp>
      <p:sp>
        <p:nvSpPr>
          <p:cNvPr id="23" name="Metin kutusu 22">
            <a:extLst>
              <a:ext uri="{FF2B5EF4-FFF2-40B4-BE49-F238E27FC236}">
                <a16:creationId xmlns:a16="http://schemas.microsoft.com/office/drawing/2014/main" id="{304A817B-D498-A0F2-FFF0-D115C84DD281}"/>
              </a:ext>
            </a:extLst>
          </p:cNvPr>
          <p:cNvSpPr txBox="1"/>
          <p:nvPr/>
        </p:nvSpPr>
        <p:spPr>
          <a:xfrm>
            <a:off x="2322226" y="6309360"/>
            <a:ext cx="1495573" cy="276999"/>
          </a:xfrm>
          <a:prstGeom prst="rect">
            <a:avLst/>
          </a:prstGeom>
          <a:noFill/>
        </p:spPr>
        <p:txBody>
          <a:bodyPr wrap="square" rtlCol="0">
            <a:spAutoFit/>
          </a:bodyPr>
          <a:lstStyle/>
          <a:p>
            <a:r>
              <a:rPr lang="tr-TR" sz="1200" dirty="0"/>
              <a:t>(MIX RATIO 1:3)</a:t>
            </a:r>
          </a:p>
        </p:txBody>
      </p:sp>
      <p:pic>
        <p:nvPicPr>
          <p:cNvPr id="24" name="Resim 23">
            <a:extLst>
              <a:ext uri="{FF2B5EF4-FFF2-40B4-BE49-F238E27FC236}">
                <a16:creationId xmlns:a16="http://schemas.microsoft.com/office/drawing/2014/main" id="{8E252766-F14F-8788-1C8F-F847B8D32FA7}"/>
              </a:ext>
            </a:extLst>
          </p:cNvPr>
          <p:cNvPicPr>
            <a:picLocks noChangeAspect="1"/>
          </p:cNvPicPr>
          <p:nvPr/>
        </p:nvPicPr>
        <p:blipFill>
          <a:blip r:embed="rId4"/>
          <a:stretch>
            <a:fillRect/>
          </a:stretch>
        </p:blipFill>
        <p:spPr>
          <a:xfrm>
            <a:off x="6696595" y="3074842"/>
            <a:ext cx="4236071" cy="2625847"/>
          </a:xfrm>
          <a:prstGeom prst="rect">
            <a:avLst/>
          </a:prstGeom>
        </p:spPr>
      </p:pic>
      <p:sp>
        <p:nvSpPr>
          <p:cNvPr id="25" name="Ok: Sağ 24">
            <a:extLst>
              <a:ext uri="{FF2B5EF4-FFF2-40B4-BE49-F238E27FC236}">
                <a16:creationId xmlns:a16="http://schemas.microsoft.com/office/drawing/2014/main" id="{35A8578E-F3F3-0040-33D5-E66CF551C1D6}"/>
              </a:ext>
            </a:extLst>
          </p:cNvPr>
          <p:cNvSpPr/>
          <p:nvPr/>
        </p:nvSpPr>
        <p:spPr>
          <a:xfrm>
            <a:off x="4927284" y="4223934"/>
            <a:ext cx="1097913" cy="117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6" name="Metin kutusu 25">
            <a:extLst>
              <a:ext uri="{FF2B5EF4-FFF2-40B4-BE49-F238E27FC236}">
                <a16:creationId xmlns:a16="http://schemas.microsoft.com/office/drawing/2014/main" id="{A7018124-EB6B-DDC6-693A-CBEC473FB5DD}"/>
              </a:ext>
            </a:extLst>
          </p:cNvPr>
          <p:cNvSpPr txBox="1"/>
          <p:nvPr/>
        </p:nvSpPr>
        <p:spPr>
          <a:xfrm>
            <a:off x="7589368" y="5757983"/>
            <a:ext cx="4374032" cy="307777"/>
          </a:xfrm>
          <a:prstGeom prst="rect">
            <a:avLst/>
          </a:prstGeom>
          <a:noFill/>
        </p:spPr>
        <p:txBody>
          <a:bodyPr wrap="square" rtlCol="0">
            <a:spAutoFit/>
          </a:bodyPr>
          <a:lstStyle/>
          <a:p>
            <a:r>
              <a:rPr lang="tr-TR" sz="1400" dirty="0" err="1"/>
              <a:t>After</a:t>
            </a:r>
            <a:r>
              <a:rPr lang="tr-TR" sz="1400" dirty="0"/>
              <a:t> </a:t>
            </a:r>
            <a:r>
              <a:rPr lang="tr-TR" sz="1400" dirty="0" err="1"/>
              <a:t>throwing</a:t>
            </a:r>
            <a:r>
              <a:rPr lang="tr-TR" sz="1400" dirty="0"/>
              <a:t> </a:t>
            </a:r>
            <a:r>
              <a:rPr lang="tr-TR" sz="1400" dirty="0" err="1"/>
              <a:t>into</a:t>
            </a:r>
            <a:r>
              <a:rPr lang="tr-TR" sz="1400" dirty="0"/>
              <a:t> </a:t>
            </a:r>
            <a:r>
              <a:rPr lang="tr-TR" sz="1400" dirty="0" err="1"/>
              <a:t>acid</a:t>
            </a:r>
            <a:r>
              <a:rPr lang="tr-TR" sz="1400" dirty="0"/>
              <a:t> </a:t>
            </a:r>
            <a:r>
              <a:rPr lang="tr-TR" sz="1400" dirty="0" err="1"/>
              <a:t>solution</a:t>
            </a:r>
            <a:endParaRPr lang="tr-TR" sz="1400" dirty="0"/>
          </a:p>
        </p:txBody>
      </p:sp>
    </p:spTree>
    <p:extLst>
      <p:ext uri="{BB962C8B-B14F-4D97-AF65-F5344CB8AC3E}">
        <p14:creationId xmlns:p14="http://schemas.microsoft.com/office/powerpoint/2010/main" val="391164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ECBC6CA-4F84-4F4E-3539-6B3815468CD3}"/>
              </a:ext>
            </a:extLst>
          </p:cNvPr>
          <p:cNvSpPr>
            <a:spLocks noGrp="1"/>
          </p:cNvSpPr>
          <p:nvPr>
            <p:ph type="title"/>
          </p:nvPr>
        </p:nvSpPr>
        <p:spPr>
          <a:xfrm>
            <a:off x="1115568" y="548640"/>
            <a:ext cx="10168128" cy="1179576"/>
          </a:xfrm>
        </p:spPr>
        <p:txBody>
          <a:bodyPr>
            <a:normAutofit/>
          </a:bodyPr>
          <a:lstStyle/>
          <a:p>
            <a:r>
              <a:rPr lang="tr-TR" sz="3700" i="0">
                <a:effectLst/>
                <a:latin typeface="arial" panose="020B0604020202020204" pitchFamily="34" charset="0"/>
              </a:rPr>
              <a:t>PLACING CIRCUIT ELEMENTS ON THE BOARD</a:t>
            </a:r>
            <a:endParaRPr lang="tr-TR" sz="3700"/>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F215ACCE-EECC-9444-97DA-5EEF2E4E0D7A}"/>
              </a:ext>
            </a:extLst>
          </p:cNvPr>
          <p:cNvSpPr>
            <a:spLocks noGrp="1"/>
          </p:cNvSpPr>
          <p:nvPr>
            <p:ph idx="1"/>
          </p:nvPr>
        </p:nvSpPr>
        <p:spPr>
          <a:xfrm>
            <a:off x="1115568" y="2481943"/>
            <a:ext cx="10168128" cy="3695020"/>
          </a:xfrm>
        </p:spPr>
        <p:txBody>
          <a:bodyPr>
            <a:normAutofit/>
          </a:bodyPr>
          <a:lstStyle/>
          <a:p>
            <a:r>
              <a:rPr lang="en-US" sz="2200" dirty="0"/>
              <a:t>We placed as shown in </a:t>
            </a:r>
            <a:r>
              <a:rPr lang="tr-TR" sz="2200" dirty="0"/>
              <a:t>FIGURE 1 </a:t>
            </a:r>
            <a:r>
              <a:rPr lang="en-US" sz="2200" dirty="0"/>
              <a:t>and soldered the circuit elements as shown in </a:t>
            </a:r>
            <a:r>
              <a:rPr lang="tr-TR" sz="2200" dirty="0"/>
              <a:t>FIGURE 2</a:t>
            </a:r>
            <a:r>
              <a:rPr lang="en-US" sz="2200" dirty="0"/>
              <a:t>.</a:t>
            </a:r>
            <a:endParaRPr lang="tr-TR" sz="2200" dirty="0"/>
          </a:p>
          <a:p>
            <a:endParaRPr lang="tr-TR" sz="2200" dirty="0"/>
          </a:p>
        </p:txBody>
      </p:sp>
      <p:sp>
        <p:nvSpPr>
          <p:cNvPr id="4" name="Veri Yer Tutucusu 3">
            <a:extLst>
              <a:ext uri="{FF2B5EF4-FFF2-40B4-BE49-F238E27FC236}">
                <a16:creationId xmlns:a16="http://schemas.microsoft.com/office/drawing/2014/main" id="{DAAEA860-EC79-7B48-9720-5AD77B6008E9}"/>
              </a:ext>
            </a:extLst>
          </p:cNvPr>
          <p:cNvSpPr>
            <a:spLocks noGrp="1"/>
          </p:cNvSpPr>
          <p:nvPr>
            <p:ph type="dt" sz="half" idx="10"/>
          </p:nvPr>
        </p:nvSpPr>
        <p:spPr>
          <a:xfrm>
            <a:off x="1115568" y="6356350"/>
            <a:ext cx="2743200" cy="365125"/>
          </a:xfrm>
        </p:spPr>
        <p:txBody>
          <a:bodyPr>
            <a:normAutofit/>
          </a:bodyPr>
          <a:lstStyle/>
          <a:p>
            <a:pPr>
              <a:spcAft>
                <a:spcPts val="600"/>
              </a:spcAft>
            </a:pPr>
            <a:fld id="{36306016-B0ED-45C3-8330-B9284CF3391F}" type="datetime1">
              <a:rPr lang="tr-TR" noProof="0" smtClean="0">
                <a:solidFill>
                  <a:schemeClr val="tx1">
                    <a:lumMod val="50000"/>
                    <a:lumOff val="50000"/>
                  </a:schemeClr>
                </a:solidFill>
              </a:rPr>
              <a:t>2.01.2024</a:t>
            </a:fld>
            <a:endParaRPr lang="tr-TR" noProof="0">
              <a:solidFill>
                <a:schemeClr val="tx1">
                  <a:lumMod val="50000"/>
                  <a:lumOff val="50000"/>
                </a:schemeClr>
              </a:solidFill>
            </a:endParaRPr>
          </a:p>
        </p:txBody>
      </p:sp>
      <p:sp>
        <p:nvSpPr>
          <p:cNvPr id="5" name="Alt Bilgi Yer Tutucusu 4">
            <a:extLst>
              <a:ext uri="{FF2B5EF4-FFF2-40B4-BE49-F238E27FC236}">
                <a16:creationId xmlns:a16="http://schemas.microsoft.com/office/drawing/2014/main" id="{7CC3D23F-A5C5-7D71-81F4-B8F91ACE0756}"/>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solidFill>
                  <a:schemeClr val="tx1">
                    <a:lumMod val="50000"/>
                    <a:lumOff val="50000"/>
                  </a:schemeClr>
                </a:solidFill>
              </a:rPr>
              <a:t>SEIS</a:t>
            </a:r>
          </a:p>
        </p:txBody>
      </p:sp>
      <p:sp>
        <p:nvSpPr>
          <p:cNvPr id="6" name="Slayt Numarası Yer Tutucusu 5">
            <a:extLst>
              <a:ext uri="{FF2B5EF4-FFF2-40B4-BE49-F238E27FC236}">
                <a16:creationId xmlns:a16="http://schemas.microsoft.com/office/drawing/2014/main" id="{2234B88A-B904-064D-527C-B68A0B91970F}"/>
              </a:ext>
            </a:extLst>
          </p:cNvPr>
          <p:cNvSpPr>
            <a:spLocks noGrp="1"/>
          </p:cNvSpPr>
          <p:nvPr>
            <p:ph type="sldNum" sz="quarter" idx="12"/>
          </p:nvPr>
        </p:nvSpPr>
        <p:spPr>
          <a:xfrm>
            <a:off x="8540496" y="6356350"/>
            <a:ext cx="2743200" cy="365125"/>
          </a:xfrm>
        </p:spPr>
        <p:txBody>
          <a:bodyPr>
            <a:normAutofit/>
          </a:bodyPr>
          <a:lstStyle/>
          <a:p>
            <a:pPr>
              <a:spcAft>
                <a:spcPts val="600"/>
              </a:spcAft>
            </a:pPr>
            <a:fld id="{B5CEABB6-07DC-46E8-9B57-56EC44A396E5}" type="slidenum">
              <a:rPr lang="tr-TR" noProof="0">
                <a:solidFill>
                  <a:schemeClr val="tx1">
                    <a:lumMod val="50000"/>
                    <a:lumOff val="50000"/>
                  </a:schemeClr>
                </a:solidFill>
              </a:rPr>
              <a:pPr>
                <a:spcAft>
                  <a:spcPts val="600"/>
                </a:spcAft>
              </a:pPr>
              <a:t>26</a:t>
            </a:fld>
            <a:endParaRPr lang="tr-TR" noProof="0">
              <a:solidFill>
                <a:schemeClr val="tx1">
                  <a:lumMod val="50000"/>
                  <a:lumOff val="50000"/>
                </a:schemeClr>
              </a:solidFill>
            </a:endParaRPr>
          </a:p>
        </p:txBody>
      </p:sp>
      <p:pic>
        <p:nvPicPr>
          <p:cNvPr id="9" name="Resim 8">
            <a:extLst>
              <a:ext uri="{FF2B5EF4-FFF2-40B4-BE49-F238E27FC236}">
                <a16:creationId xmlns:a16="http://schemas.microsoft.com/office/drawing/2014/main" id="{1B554CDE-7483-0366-DDE1-EAE31F896D93}"/>
              </a:ext>
            </a:extLst>
          </p:cNvPr>
          <p:cNvPicPr>
            <a:picLocks noChangeAspect="1"/>
          </p:cNvPicPr>
          <p:nvPr/>
        </p:nvPicPr>
        <p:blipFill>
          <a:blip r:embed="rId2"/>
          <a:stretch>
            <a:fillRect/>
          </a:stretch>
        </p:blipFill>
        <p:spPr>
          <a:xfrm>
            <a:off x="1115568" y="3066809"/>
            <a:ext cx="4143883" cy="2489258"/>
          </a:xfrm>
          <a:prstGeom prst="rect">
            <a:avLst/>
          </a:prstGeom>
        </p:spPr>
      </p:pic>
      <p:sp>
        <p:nvSpPr>
          <p:cNvPr id="10" name="Metin kutusu 9">
            <a:extLst>
              <a:ext uri="{FF2B5EF4-FFF2-40B4-BE49-F238E27FC236}">
                <a16:creationId xmlns:a16="http://schemas.microsoft.com/office/drawing/2014/main" id="{75AF7A0F-5226-EED5-2605-027BE0E75A5A}"/>
              </a:ext>
            </a:extLst>
          </p:cNvPr>
          <p:cNvSpPr txBox="1"/>
          <p:nvPr/>
        </p:nvSpPr>
        <p:spPr>
          <a:xfrm>
            <a:off x="2760564" y="5555990"/>
            <a:ext cx="853889" cy="276999"/>
          </a:xfrm>
          <a:prstGeom prst="rect">
            <a:avLst/>
          </a:prstGeom>
          <a:noFill/>
        </p:spPr>
        <p:txBody>
          <a:bodyPr wrap="square" rtlCol="0">
            <a:spAutoFit/>
          </a:bodyPr>
          <a:lstStyle/>
          <a:p>
            <a:r>
              <a:rPr lang="tr-TR" sz="1200" dirty="0"/>
              <a:t>(FIGURE 1)</a:t>
            </a:r>
          </a:p>
        </p:txBody>
      </p:sp>
      <p:pic>
        <p:nvPicPr>
          <p:cNvPr id="12" name="Resim 11">
            <a:extLst>
              <a:ext uri="{FF2B5EF4-FFF2-40B4-BE49-F238E27FC236}">
                <a16:creationId xmlns:a16="http://schemas.microsoft.com/office/drawing/2014/main" id="{18B0CDB4-F11C-7AC0-99E2-C9F37CA0BA23}"/>
              </a:ext>
            </a:extLst>
          </p:cNvPr>
          <p:cNvPicPr>
            <a:picLocks noChangeAspect="1"/>
          </p:cNvPicPr>
          <p:nvPr/>
        </p:nvPicPr>
        <p:blipFill>
          <a:blip r:embed="rId3"/>
          <a:stretch>
            <a:fillRect/>
          </a:stretch>
        </p:blipFill>
        <p:spPr>
          <a:xfrm>
            <a:off x="8132269" y="3066478"/>
            <a:ext cx="2673635" cy="2489512"/>
          </a:xfrm>
          <a:prstGeom prst="rect">
            <a:avLst/>
          </a:prstGeom>
        </p:spPr>
      </p:pic>
      <p:sp>
        <p:nvSpPr>
          <p:cNvPr id="14" name="Ok: Sağ 13">
            <a:extLst>
              <a:ext uri="{FF2B5EF4-FFF2-40B4-BE49-F238E27FC236}">
                <a16:creationId xmlns:a16="http://schemas.microsoft.com/office/drawing/2014/main" id="{149A56C4-18B8-3090-2906-5F0CBF00184B}"/>
              </a:ext>
            </a:extLst>
          </p:cNvPr>
          <p:cNvSpPr/>
          <p:nvPr/>
        </p:nvSpPr>
        <p:spPr>
          <a:xfrm>
            <a:off x="6083104" y="3999343"/>
            <a:ext cx="994254" cy="6602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Metin kutusu 15">
            <a:extLst>
              <a:ext uri="{FF2B5EF4-FFF2-40B4-BE49-F238E27FC236}">
                <a16:creationId xmlns:a16="http://schemas.microsoft.com/office/drawing/2014/main" id="{861E45CE-1A30-8479-CE31-BD197CA01918}"/>
              </a:ext>
            </a:extLst>
          </p:cNvPr>
          <p:cNvSpPr txBox="1"/>
          <p:nvPr/>
        </p:nvSpPr>
        <p:spPr>
          <a:xfrm>
            <a:off x="8441366" y="5596877"/>
            <a:ext cx="2055440" cy="276999"/>
          </a:xfrm>
          <a:prstGeom prst="rect">
            <a:avLst/>
          </a:prstGeom>
          <a:noFill/>
        </p:spPr>
        <p:txBody>
          <a:bodyPr wrap="square" rtlCol="0">
            <a:spAutoFit/>
          </a:bodyPr>
          <a:lstStyle/>
          <a:p>
            <a:r>
              <a:rPr lang="tr-TR" sz="1200" dirty="0"/>
              <a:t>AFTER SOLDERED (FIGURE 2)</a:t>
            </a:r>
          </a:p>
        </p:txBody>
      </p:sp>
    </p:spTree>
    <p:extLst>
      <p:ext uri="{BB962C8B-B14F-4D97-AF65-F5344CB8AC3E}">
        <p14:creationId xmlns:p14="http://schemas.microsoft.com/office/powerpoint/2010/main" val="315500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5" name="Freeform: Shape 2064">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Başlık 1">
            <a:extLst>
              <a:ext uri="{FF2B5EF4-FFF2-40B4-BE49-F238E27FC236}">
                <a16:creationId xmlns:a16="http://schemas.microsoft.com/office/drawing/2014/main" id="{507FED7C-2D9F-3235-9F16-70B97039C09C}"/>
              </a:ext>
            </a:extLst>
          </p:cNvPr>
          <p:cNvSpPr>
            <a:spLocks noGrp="1"/>
          </p:cNvSpPr>
          <p:nvPr>
            <p:ph type="title"/>
          </p:nvPr>
        </p:nvSpPr>
        <p:spPr>
          <a:xfrm>
            <a:off x="838200" y="365125"/>
            <a:ext cx="4347949" cy="2137273"/>
          </a:xfrm>
        </p:spPr>
        <p:txBody>
          <a:bodyPr anchor="b">
            <a:normAutofit/>
          </a:bodyPr>
          <a:lstStyle/>
          <a:p>
            <a:r>
              <a:rPr lang="tr-TR" dirty="0"/>
              <a:t>SOFTWARE LANGUAGES AND SERVICES USED</a:t>
            </a:r>
          </a:p>
        </p:txBody>
      </p:sp>
      <p:sp>
        <p:nvSpPr>
          <p:cNvPr id="3" name="İçerik Yer Tutucusu 2">
            <a:extLst>
              <a:ext uri="{FF2B5EF4-FFF2-40B4-BE49-F238E27FC236}">
                <a16:creationId xmlns:a16="http://schemas.microsoft.com/office/drawing/2014/main" id="{8AA55358-DFA9-12B7-8BC6-2A45B940CFD6}"/>
              </a:ext>
            </a:extLst>
          </p:cNvPr>
          <p:cNvSpPr>
            <a:spLocks noGrp="1"/>
          </p:cNvSpPr>
          <p:nvPr>
            <p:ph idx="1"/>
          </p:nvPr>
        </p:nvSpPr>
        <p:spPr>
          <a:xfrm>
            <a:off x="838200" y="2681785"/>
            <a:ext cx="4347948" cy="3495178"/>
          </a:xfrm>
        </p:spPr>
        <p:txBody>
          <a:bodyPr>
            <a:normAutofit lnSpcReduction="10000"/>
          </a:bodyPr>
          <a:lstStyle/>
          <a:p>
            <a:r>
              <a:rPr lang="tr-TR" sz="1700" dirty="0"/>
              <a:t>Embedded </a:t>
            </a:r>
            <a:r>
              <a:rPr lang="tr-TR" sz="1700" dirty="0" err="1"/>
              <a:t>System</a:t>
            </a:r>
            <a:r>
              <a:rPr lang="tr-TR" sz="1700" dirty="0"/>
              <a:t>: </a:t>
            </a:r>
          </a:p>
          <a:p>
            <a:pPr lvl="1"/>
            <a:r>
              <a:rPr lang="tr-TR" sz="1700" dirty="0"/>
              <a:t>C++ (Arduino Library)</a:t>
            </a:r>
          </a:p>
          <a:p>
            <a:pPr lvl="1"/>
            <a:endParaRPr lang="tr-TR" sz="1700" dirty="0"/>
          </a:p>
          <a:p>
            <a:r>
              <a:rPr lang="tr-TR" sz="1700" dirty="0"/>
              <a:t>Web:</a:t>
            </a:r>
          </a:p>
          <a:p>
            <a:pPr lvl="1"/>
            <a:r>
              <a:rPr lang="tr-TR" sz="1700" dirty="0"/>
              <a:t>HTML</a:t>
            </a:r>
          </a:p>
          <a:p>
            <a:pPr lvl="1"/>
            <a:r>
              <a:rPr lang="tr-TR" sz="1700" dirty="0"/>
              <a:t>CSS</a:t>
            </a:r>
          </a:p>
          <a:p>
            <a:pPr lvl="1"/>
            <a:r>
              <a:rPr lang="tr-TR" sz="1700" dirty="0"/>
              <a:t>JavaScript</a:t>
            </a:r>
          </a:p>
          <a:p>
            <a:pPr lvl="1"/>
            <a:endParaRPr lang="tr-TR" sz="1700" dirty="0"/>
          </a:p>
          <a:p>
            <a:r>
              <a:rPr lang="tr-TR" sz="1700" dirty="0"/>
              <a:t>Services:</a:t>
            </a:r>
          </a:p>
          <a:p>
            <a:pPr lvl="1"/>
            <a:r>
              <a:rPr lang="tr-TR" sz="1700" dirty="0" err="1"/>
              <a:t>Firebase</a:t>
            </a:r>
            <a:r>
              <a:rPr lang="tr-TR" sz="1700" dirty="0"/>
              <a:t> </a:t>
            </a:r>
            <a:r>
              <a:rPr lang="tr-TR" sz="1700" dirty="0" err="1"/>
              <a:t>Realtime</a:t>
            </a:r>
            <a:r>
              <a:rPr lang="tr-TR" sz="1700" dirty="0"/>
              <a:t> Database</a:t>
            </a:r>
          </a:p>
          <a:p>
            <a:pPr lvl="1"/>
            <a:r>
              <a:rPr lang="tr-TR" sz="1700" dirty="0" err="1"/>
              <a:t>Firebase</a:t>
            </a:r>
            <a:r>
              <a:rPr lang="tr-TR" sz="1700" dirty="0"/>
              <a:t> </a:t>
            </a:r>
            <a:r>
              <a:rPr lang="tr-TR" sz="1700" dirty="0" err="1"/>
              <a:t>Hosting</a:t>
            </a:r>
            <a:endParaRPr lang="tr-TR" sz="1700" dirty="0"/>
          </a:p>
          <a:p>
            <a:pPr lvl="1"/>
            <a:r>
              <a:rPr lang="tr-TR" sz="1700" dirty="0" err="1"/>
              <a:t>Firebase</a:t>
            </a:r>
            <a:r>
              <a:rPr lang="tr-TR" sz="1700" dirty="0"/>
              <a:t> </a:t>
            </a:r>
            <a:r>
              <a:rPr lang="tr-TR" sz="1700" dirty="0" err="1"/>
              <a:t>Authentication</a:t>
            </a:r>
            <a:endParaRPr lang="tr-TR" sz="1700" dirty="0"/>
          </a:p>
          <a:p>
            <a:pPr lvl="1"/>
            <a:endParaRPr lang="tr-TR" sz="1700" dirty="0"/>
          </a:p>
        </p:txBody>
      </p:sp>
      <p:pic>
        <p:nvPicPr>
          <p:cNvPr id="2058" name="Picture 10" descr="Firebase Brand Guidelines">
            <a:extLst>
              <a:ext uri="{FF2B5EF4-FFF2-40B4-BE49-F238E27FC236}">
                <a16:creationId xmlns:a16="http://schemas.microsoft.com/office/drawing/2014/main" id="{A3E1C2A9-2D6B-6CA8-615F-4108550740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77309" y="1487116"/>
            <a:ext cx="4797354" cy="13552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s | PlatformIO Labs">
            <a:extLst>
              <a:ext uri="{FF2B5EF4-FFF2-40B4-BE49-F238E27FC236}">
                <a16:creationId xmlns:a16="http://schemas.microsoft.com/office/drawing/2014/main" id="{4125B62D-7683-B18A-6E49-31D79BF01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7433" y="5232647"/>
            <a:ext cx="2513506" cy="4901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sual Studio Code full logo transparent PNG - StickPNG">
            <a:extLst>
              <a:ext uri="{FF2B5EF4-FFF2-40B4-BE49-F238E27FC236}">
                <a16:creationId xmlns:a16="http://schemas.microsoft.com/office/drawing/2014/main" id="{A5B2AB8F-3976-506C-2793-531EC3D3C47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56412" y="4925235"/>
            <a:ext cx="2183079" cy="1119626"/>
          </a:xfrm>
          <a:prstGeom prst="rect">
            <a:avLst/>
          </a:prstGeom>
          <a:noFill/>
          <a:extLst>
            <a:ext uri="{909E8E84-426E-40DD-AFC4-6F175D3DCCD1}">
              <a14:hiddenFill xmlns:a14="http://schemas.microsoft.com/office/drawing/2010/main">
                <a:solidFill>
                  <a:srgbClr val="FFFFFF"/>
                </a:solidFill>
              </a14:hiddenFill>
            </a:ext>
          </a:extLst>
        </p:spPr>
      </p:pic>
      <p:sp>
        <p:nvSpPr>
          <p:cNvPr id="4" name="Veri Yer Tutucusu 3">
            <a:extLst>
              <a:ext uri="{FF2B5EF4-FFF2-40B4-BE49-F238E27FC236}">
                <a16:creationId xmlns:a16="http://schemas.microsoft.com/office/drawing/2014/main" id="{0CDD873B-E383-FC47-B0F0-6DB37BF6114A}"/>
              </a:ext>
            </a:extLst>
          </p:cNvPr>
          <p:cNvSpPr>
            <a:spLocks noGrp="1"/>
          </p:cNvSpPr>
          <p:nvPr>
            <p:ph type="dt" sz="half" idx="10"/>
          </p:nvPr>
        </p:nvSpPr>
        <p:spPr>
          <a:xfrm>
            <a:off x="838200" y="6356350"/>
            <a:ext cx="2743200" cy="365125"/>
          </a:xfrm>
        </p:spPr>
        <p:txBody>
          <a:bodyPr>
            <a:normAutofit/>
          </a:bodyPr>
          <a:lstStyle/>
          <a:p>
            <a:pPr>
              <a:spcAft>
                <a:spcPts val="600"/>
              </a:spcAft>
            </a:pPr>
            <a:fld id="{57BF01D7-1275-4588-9874-B3DEB188BB8C}" type="datetime1">
              <a:rPr lang="tr-TR" noProof="0" smtClean="0"/>
              <a:t>2.01.2024</a:t>
            </a:fld>
            <a:endParaRPr lang="tr-TR" noProof="0"/>
          </a:p>
        </p:txBody>
      </p:sp>
      <p:sp>
        <p:nvSpPr>
          <p:cNvPr id="5" name="Alt Bilgi Yer Tutucusu 4">
            <a:extLst>
              <a:ext uri="{FF2B5EF4-FFF2-40B4-BE49-F238E27FC236}">
                <a16:creationId xmlns:a16="http://schemas.microsoft.com/office/drawing/2014/main" id="{9E0C6516-A440-167F-B44E-CAA0471BD242}"/>
              </a:ext>
            </a:extLst>
          </p:cNvPr>
          <p:cNvSpPr>
            <a:spLocks noGrp="1"/>
          </p:cNvSpPr>
          <p:nvPr>
            <p:ph type="ftr" sz="quarter" idx="11"/>
          </p:nvPr>
        </p:nvSpPr>
        <p:spPr>
          <a:xfrm>
            <a:off x="4038600" y="6356350"/>
            <a:ext cx="4114800" cy="365125"/>
          </a:xfrm>
        </p:spPr>
        <p:txBody>
          <a:bodyPr>
            <a:normAutofit/>
          </a:bodyPr>
          <a:lstStyle/>
          <a:p>
            <a:pPr>
              <a:spcAft>
                <a:spcPts val="600"/>
              </a:spcAft>
            </a:pPr>
            <a:r>
              <a:rPr lang="tr-TR" noProof="0"/>
              <a:t>SEIS</a:t>
            </a:r>
          </a:p>
        </p:txBody>
      </p:sp>
      <p:sp>
        <p:nvSpPr>
          <p:cNvPr id="6" name="Slayt Numarası Yer Tutucusu 5">
            <a:extLst>
              <a:ext uri="{FF2B5EF4-FFF2-40B4-BE49-F238E27FC236}">
                <a16:creationId xmlns:a16="http://schemas.microsoft.com/office/drawing/2014/main" id="{9939A8C0-7C1B-65E5-86A8-5F5EBFFA3F3F}"/>
              </a:ext>
            </a:extLst>
          </p:cNvPr>
          <p:cNvSpPr>
            <a:spLocks noGrp="1"/>
          </p:cNvSpPr>
          <p:nvPr>
            <p:ph type="sldNum" sz="quarter" idx="12"/>
          </p:nvPr>
        </p:nvSpPr>
        <p:spPr>
          <a:xfrm>
            <a:off x="8610600" y="6356350"/>
            <a:ext cx="2743200" cy="365125"/>
          </a:xfrm>
        </p:spPr>
        <p:txBody>
          <a:bodyPr>
            <a:normAutofit/>
          </a:bodyPr>
          <a:lstStyle/>
          <a:p>
            <a:pPr>
              <a:spcAft>
                <a:spcPts val="600"/>
              </a:spcAft>
            </a:pPr>
            <a:fld id="{B5CEABB6-07DC-46E8-9B57-56EC44A396E5}" type="slidenum">
              <a:rPr lang="tr-TR" noProof="0" smtClean="0"/>
              <a:pPr>
                <a:spcAft>
                  <a:spcPts val="600"/>
                </a:spcAft>
              </a:pPr>
              <a:t>27</a:t>
            </a:fld>
            <a:endParaRPr lang="tr-TR" noProof="0"/>
          </a:p>
        </p:txBody>
      </p:sp>
    </p:spTree>
    <p:extLst>
      <p:ext uri="{BB962C8B-B14F-4D97-AF65-F5344CB8AC3E}">
        <p14:creationId xmlns:p14="http://schemas.microsoft.com/office/powerpoint/2010/main" val="121121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FA9BD6-35AE-B518-F9AA-99DB8D59AC4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OPERATING THE DEVICE</a:t>
            </a:r>
          </a:p>
        </p:txBody>
      </p:sp>
      <p:pic>
        <p:nvPicPr>
          <p:cNvPr id="25" name="Graphic 9" descr="USB">
            <a:extLst>
              <a:ext uri="{FF2B5EF4-FFF2-40B4-BE49-F238E27FC236}">
                <a16:creationId xmlns:a16="http://schemas.microsoft.com/office/drawing/2014/main" id="{D72F9BE9-5456-9E13-223C-06252431FB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6"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7"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Veri Yer Tutucusu 3">
            <a:extLst>
              <a:ext uri="{FF2B5EF4-FFF2-40B4-BE49-F238E27FC236}">
                <a16:creationId xmlns:a16="http://schemas.microsoft.com/office/drawing/2014/main" id="{466BA0DC-DDD6-A72F-D7CD-6634A69719E0}"/>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941DA778-DC37-40F4-8941-6DDC02532AB2}" type="datetime1">
              <a:rPr lang="tr-TR" noProof="0" smtClean="0"/>
              <a:t>2.01.2024</a:t>
            </a:fld>
            <a:endParaRPr lang="en-US" noProof="0"/>
          </a:p>
        </p:txBody>
      </p:sp>
      <p:sp>
        <p:nvSpPr>
          <p:cNvPr id="5" name="Alt Bilgi Yer Tutucusu 4">
            <a:extLst>
              <a:ext uri="{FF2B5EF4-FFF2-40B4-BE49-F238E27FC236}">
                <a16:creationId xmlns:a16="http://schemas.microsoft.com/office/drawing/2014/main" id="{ED478B7D-5195-0635-16C3-30BD00E248D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noProof="0">
                <a:solidFill>
                  <a:schemeClr val="tx1">
                    <a:tint val="75000"/>
                  </a:schemeClr>
                </a:solidFill>
                <a:latin typeface="+mn-lt"/>
                <a:ea typeface="+mn-ea"/>
                <a:cs typeface="+mn-cs"/>
              </a:rPr>
              <a:t>SEIS</a:t>
            </a:r>
          </a:p>
        </p:txBody>
      </p:sp>
      <p:sp>
        <p:nvSpPr>
          <p:cNvPr id="6" name="Slayt Numarası Yer Tutucusu 5">
            <a:extLst>
              <a:ext uri="{FF2B5EF4-FFF2-40B4-BE49-F238E27FC236}">
                <a16:creationId xmlns:a16="http://schemas.microsoft.com/office/drawing/2014/main" id="{17D75303-2F44-C22E-88FF-484AA959C5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noProof="0" smtClean="0"/>
              <a:pPr>
                <a:spcAft>
                  <a:spcPts val="600"/>
                </a:spcAft>
              </a:pPr>
              <a:t>28</a:t>
            </a:fld>
            <a:endParaRPr lang="en-US" noProof="0"/>
          </a:p>
        </p:txBody>
      </p:sp>
    </p:spTree>
    <p:extLst>
      <p:ext uri="{BB962C8B-B14F-4D97-AF65-F5344CB8AC3E}">
        <p14:creationId xmlns:p14="http://schemas.microsoft.com/office/powerpoint/2010/main" val="450651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38CA7A9-3F83-76A9-A9AD-A768C4675801}"/>
              </a:ext>
            </a:extLst>
          </p:cNvPr>
          <p:cNvSpPr>
            <a:spLocks noGrp="1"/>
          </p:cNvSpPr>
          <p:nvPr>
            <p:ph type="title"/>
          </p:nvPr>
        </p:nvSpPr>
        <p:spPr>
          <a:xfrm>
            <a:off x="8643193" y="489507"/>
            <a:ext cx="3091607" cy="1655483"/>
          </a:xfrm>
        </p:spPr>
        <p:txBody>
          <a:bodyPr anchor="b">
            <a:normAutofit/>
          </a:bodyPr>
          <a:lstStyle/>
          <a:p>
            <a:r>
              <a:rPr lang="tr-TR" sz="4000"/>
              <a:t>All Components</a:t>
            </a:r>
          </a:p>
        </p:txBody>
      </p:sp>
      <p:sp>
        <p:nvSpPr>
          <p:cNvPr id="5" name="Alt Bilgi Yer Tutucusu 4">
            <a:extLst>
              <a:ext uri="{FF2B5EF4-FFF2-40B4-BE49-F238E27FC236}">
                <a16:creationId xmlns:a16="http://schemas.microsoft.com/office/drawing/2014/main" id="{30229B66-B9D8-EBE8-888D-69997BD6E921}"/>
              </a:ext>
            </a:extLst>
          </p:cNvPr>
          <p:cNvSpPr>
            <a:spLocks noGrp="1"/>
          </p:cNvSpPr>
          <p:nvPr>
            <p:ph type="ftr" sz="quarter" idx="11"/>
          </p:nvPr>
        </p:nvSpPr>
        <p:spPr>
          <a:xfrm rot="5400000">
            <a:off x="-1808519" y="1945335"/>
            <a:ext cx="4114800" cy="365125"/>
          </a:xfrm>
          <a:effectLst/>
        </p:spPr>
        <p:txBody>
          <a:bodyPr>
            <a:normAutofit/>
          </a:bodyPr>
          <a:lstStyle/>
          <a:p>
            <a:pPr algn="l">
              <a:spcAft>
                <a:spcPts val="600"/>
              </a:spcAft>
            </a:pPr>
            <a:r>
              <a:rPr lang="tr-TR" noProof="0">
                <a:solidFill>
                  <a:srgbClr val="FFFFFF"/>
                </a:solidFill>
              </a:rPr>
              <a:t>SEIS</a:t>
            </a:r>
          </a:p>
        </p:txBody>
      </p:sp>
      <p:pic>
        <p:nvPicPr>
          <p:cNvPr id="8" name="İçerik Yer Tutucusu 7" descr="cihaz, hayran, elektronik donanım, mekanik fan içeren bir resim&#10;&#10;Açıklama otomatik olarak oluşturuldu">
            <a:extLst>
              <a:ext uri="{FF2B5EF4-FFF2-40B4-BE49-F238E27FC236}">
                <a16:creationId xmlns:a16="http://schemas.microsoft.com/office/drawing/2014/main" id="{258C48E2-0C2B-001B-2994-63193DAE81F9}"/>
              </a:ext>
            </a:extLst>
          </p:cNvPr>
          <p:cNvPicPr>
            <a:picLocks noChangeAspect="1"/>
          </p:cNvPicPr>
          <p:nvPr/>
        </p:nvPicPr>
        <p:blipFill rotWithShape="1">
          <a:blip r:embed="rId2"/>
          <a:srcRect t="4860" r="-1" b="-1"/>
          <a:stretch/>
        </p:blipFill>
        <p:spPr>
          <a:xfrm>
            <a:off x="20" y="431"/>
            <a:ext cx="8115280" cy="6408311"/>
          </a:xfrm>
          <a:prstGeom prst="rect">
            <a:avLst/>
          </a:prstGeom>
        </p:spPr>
      </p:pic>
      <p:sp>
        <p:nvSpPr>
          <p:cNvPr id="12" name="Content Placeholder 11">
            <a:extLst>
              <a:ext uri="{FF2B5EF4-FFF2-40B4-BE49-F238E27FC236}">
                <a16:creationId xmlns:a16="http://schemas.microsoft.com/office/drawing/2014/main" id="{A3912D9F-E74A-0BC1-9782-E46E248D2379}"/>
              </a:ext>
            </a:extLst>
          </p:cNvPr>
          <p:cNvSpPr>
            <a:spLocks noGrp="1"/>
          </p:cNvSpPr>
          <p:nvPr>
            <p:ph idx="1"/>
          </p:nvPr>
        </p:nvSpPr>
        <p:spPr>
          <a:xfrm>
            <a:off x="8643193" y="2418408"/>
            <a:ext cx="2942813" cy="3540265"/>
          </a:xfrm>
        </p:spPr>
        <p:txBody>
          <a:bodyPr>
            <a:normAutofit/>
          </a:bodyPr>
          <a:lstStyle/>
          <a:p>
            <a:endParaRPr lang="en-US" sz="2000"/>
          </a:p>
        </p:txBody>
      </p:sp>
      <p:sp>
        <p:nvSpPr>
          <p:cNvPr id="17" name="Rectangle 1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Veri Yer Tutucusu 3">
            <a:extLst>
              <a:ext uri="{FF2B5EF4-FFF2-40B4-BE49-F238E27FC236}">
                <a16:creationId xmlns:a16="http://schemas.microsoft.com/office/drawing/2014/main" id="{F0C27D86-5E9A-E3A0-357A-0CC4455B6B18}"/>
              </a:ext>
            </a:extLst>
          </p:cNvPr>
          <p:cNvSpPr>
            <a:spLocks noGrp="1"/>
          </p:cNvSpPr>
          <p:nvPr>
            <p:ph type="dt" sz="half" idx="10"/>
          </p:nvPr>
        </p:nvSpPr>
        <p:spPr>
          <a:xfrm>
            <a:off x="8961120" y="6459376"/>
            <a:ext cx="2743200" cy="365125"/>
          </a:xfrm>
        </p:spPr>
        <p:txBody>
          <a:bodyPr>
            <a:normAutofit/>
          </a:bodyPr>
          <a:lstStyle/>
          <a:p>
            <a:pPr algn="r">
              <a:spcAft>
                <a:spcPts val="600"/>
              </a:spcAft>
            </a:pPr>
            <a:fld id="{105F0CEB-C63D-491F-A0A0-71BF998DF4D6}" type="datetime1">
              <a:rPr lang="tr-TR" sz="1100" noProof="0" smtClean="0">
                <a:solidFill>
                  <a:srgbClr val="FFFFFF"/>
                </a:solidFill>
              </a:rPr>
              <a:t>2.01.2024</a:t>
            </a:fld>
            <a:endParaRPr lang="tr-TR" sz="1100" noProof="0">
              <a:solidFill>
                <a:srgbClr val="FFFFFF"/>
              </a:solidFill>
            </a:endParaRPr>
          </a:p>
        </p:txBody>
      </p:sp>
      <p:sp>
        <p:nvSpPr>
          <p:cNvPr id="6" name="Slayt Numarası Yer Tutucusu 5">
            <a:extLst>
              <a:ext uri="{FF2B5EF4-FFF2-40B4-BE49-F238E27FC236}">
                <a16:creationId xmlns:a16="http://schemas.microsoft.com/office/drawing/2014/main" id="{5E22072E-02C8-BB01-84DA-BCA3BAF5556A}"/>
              </a:ext>
            </a:extLst>
          </p:cNvPr>
          <p:cNvSpPr>
            <a:spLocks noGrp="1"/>
          </p:cNvSpPr>
          <p:nvPr>
            <p:ph type="sldNum" sz="quarter" idx="12"/>
          </p:nvPr>
        </p:nvSpPr>
        <p:spPr>
          <a:xfrm>
            <a:off x="11704320" y="6459376"/>
            <a:ext cx="448056" cy="365125"/>
          </a:xfrm>
        </p:spPr>
        <p:txBody>
          <a:bodyPr>
            <a:normAutofit/>
          </a:bodyPr>
          <a:lstStyle/>
          <a:p>
            <a:pPr>
              <a:spcAft>
                <a:spcPts val="600"/>
              </a:spcAft>
            </a:pPr>
            <a:fld id="{B5CEABB6-07DC-46E8-9B57-56EC44A396E5}" type="slidenum">
              <a:rPr lang="tr-TR" sz="1100" noProof="0">
                <a:solidFill>
                  <a:srgbClr val="FFFFFF"/>
                </a:solidFill>
              </a:rPr>
              <a:pPr>
                <a:spcAft>
                  <a:spcPts val="600"/>
                </a:spcAft>
              </a:pPr>
              <a:t>29</a:t>
            </a:fld>
            <a:endParaRPr lang="tr-TR" sz="1100" noProof="0">
              <a:solidFill>
                <a:srgbClr val="FFFFFF"/>
              </a:solidFill>
            </a:endParaRPr>
          </a:p>
        </p:txBody>
      </p:sp>
    </p:spTree>
    <p:extLst>
      <p:ext uri="{BB962C8B-B14F-4D97-AF65-F5344CB8AC3E}">
        <p14:creationId xmlns:p14="http://schemas.microsoft.com/office/powerpoint/2010/main" val="262704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orking space background">
            <a:extLst>
              <a:ext uri="{FF2B5EF4-FFF2-40B4-BE49-F238E27FC236}">
                <a16:creationId xmlns:a16="http://schemas.microsoft.com/office/drawing/2014/main" id="{E4A1DA68-219D-FB92-B0F8-B525463BDA5F}"/>
              </a:ext>
            </a:extLst>
          </p:cNvPr>
          <p:cNvPicPr>
            <a:picLocks noChangeAspect="1"/>
          </p:cNvPicPr>
          <p:nvPr/>
        </p:nvPicPr>
        <p:blipFill rotWithShape="1">
          <a:blip r:embed="rId2"/>
          <a:srcRect t="4198" b="11533"/>
          <a:stretch/>
        </p:blipFill>
        <p:spPr>
          <a:xfrm>
            <a:off x="-3047" y="10"/>
            <a:ext cx="12191999" cy="6857990"/>
          </a:xfrm>
          <a:prstGeom prst="rect">
            <a:avLst/>
          </a:prstGeom>
        </p:spPr>
      </p:pic>
      <p:sp>
        <p:nvSpPr>
          <p:cNvPr id="24"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2847852-35EC-80E6-DC00-0EDC671C136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PROJECT INTRODUCTION</a:t>
            </a:r>
          </a:p>
        </p:txBody>
      </p:sp>
      <p:sp>
        <p:nvSpPr>
          <p:cNvPr id="4" name="Veri Yer Tutucusu 3">
            <a:extLst>
              <a:ext uri="{FF2B5EF4-FFF2-40B4-BE49-F238E27FC236}">
                <a16:creationId xmlns:a16="http://schemas.microsoft.com/office/drawing/2014/main" id="{436FBC62-9CA0-5DED-E34F-3A21157E11B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FF6518CA-5ACA-49E8-B485-2BA9B2D9DF89}" type="datetime1">
              <a:rPr lang="tr-TR" smtClean="0">
                <a:solidFill>
                  <a:srgbClr val="FFFFFF"/>
                </a:solidFill>
                <a:latin typeface="Calibri" panose="020F0502020204030204"/>
              </a:rPr>
              <a:t>2.01.2024</a:t>
            </a:fld>
            <a:endParaRPr lang="en-US">
              <a:solidFill>
                <a:srgbClr val="FFFFFF"/>
              </a:solidFill>
              <a:latin typeface="Calibri" panose="020F0502020204030204"/>
            </a:endParaRPr>
          </a:p>
        </p:txBody>
      </p:sp>
      <p:sp>
        <p:nvSpPr>
          <p:cNvPr id="5" name="Alt Bilgi Yer Tutucusu 4">
            <a:extLst>
              <a:ext uri="{FF2B5EF4-FFF2-40B4-BE49-F238E27FC236}">
                <a16:creationId xmlns:a16="http://schemas.microsoft.com/office/drawing/2014/main" id="{5F412BCE-60C8-E377-B62C-874093D8982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SEIS</a:t>
            </a:r>
          </a:p>
        </p:txBody>
      </p:sp>
      <p:sp>
        <p:nvSpPr>
          <p:cNvPr id="6" name="Slayt Numarası Yer Tutucusu 5">
            <a:extLst>
              <a:ext uri="{FF2B5EF4-FFF2-40B4-BE49-F238E27FC236}">
                <a16:creationId xmlns:a16="http://schemas.microsoft.com/office/drawing/2014/main" id="{A00B8956-2FC5-DF0E-6A27-55F21DC8D5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smtClean="0">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324985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CCAEE93-8585-46D4-A7EC-F184E317CB2E}"/>
              </a:ext>
            </a:extLst>
          </p:cNvPr>
          <p:cNvSpPr>
            <a:spLocks noGrp="1"/>
          </p:cNvSpPr>
          <p:nvPr>
            <p:ph type="ctrTitle"/>
          </p:nvPr>
        </p:nvSpPr>
        <p:spPr>
          <a:xfrm>
            <a:off x="6590662" y="4267832"/>
            <a:ext cx="4805996" cy="1297115"/>
          </a:xfrm>
        </p:spPr>
        <p:txBody>
          <a:bodyPr rtlCol="0" anchor="t">
            <a:normAutofit/>
          </a:bodyPr>
          <a:lstStyle/>
          <a:p>
            <a:pPr algn="l" rtl="0"/>
            <a:r>
              <a:rPr lang="tr-TR" sz="4000">
                <a:solidFill>
                  <a:schemeClr val="tx2"/>
                </a:solidFill>
              </a:rPr>
              <a:t>Thanks for Listening</a:t>
            </a:r>
          </a:p>
        </p:txBody>
      </p:sp>
      <p:pic>
        <p:nvPicPr>
          <p:cNvPr id="16" name="Graphic 15" descr="Smiling Face with No Fill">
            <a:extLst>
              <a:ext uri="{FF2B5EF4-FFF2-40B4-BE49-F238E27FC236}">
                <a16:creationId xmlns:a16="http://schemas.microsoft.com/office/drawing/2014/main" id="{58BE03E9-1CBE-9126-C231-E697FCF584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3" name="Group 2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4" name="Freeform: Shape 2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Alt Başlık 4">
            <a:extLst>
              <a:ext uri="{FF2B5EF4-FFF2-40B4-BE49-F238E27FC236}">
                <a16:creationId xmlns:a16="http://schemas.microsoft.com/office/drawing/2014/main" id="{B92EB3E7-91B7-27B0-480A-73CA07F90401}"/>
              </a:ext>
            </a:extLst>
          </p:cNvPr>
          <p:cNvSpPr>
            <a:spLocks noGrp="1"/>
          </p:cNvSpPr>
          <p:nvPr>
            <p:ph type="subTitle" idx="1"/>
          </p:nvPr>
        </p:nvSpPr>
        <p:spPr/>
        <p:txBody>
          <a:bodyPr/>
          <a:lstStyle/>
          <a:p>
            <a:endParaRPr lang="tr-TR"/>
          </a:p>
        </p:txBody>
      </p:sp>
    </p:spTree>
    <p:extLst>
      <p:ext uri="{BB962C8B-B14F-4D97-AF65-F5344CB8AC3E}">
        <p14:creationId xmlns:p14="http://schemas.microsoft.com/office/powerpoint/2010/main" val="3242998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047D08F-9306-55A1-6FED-447415B1865C}"/>
              </a:ext>
            </a:extLst>
          </p:cNvPr>
          <p:cNvSpPr>
            <a:spLocks noGrp="1"/>
          </p:cNvSpPr>
          <p:nvPr>
            <p:ph type="title"/>
          </p:nvPr>
        </p:nvSpPr>
        <p:spPr>
          <a:xfrm>
            <a:off x="640080" y="325369"/>
            <a:ext cx="4368602" cy="1956841"/>
          </a:xfrm>
        </p:spPr>
        <p:txBody>
          <a:bodyPr anchor="b">
            <a:normAutofit/>
          </a:bodyPr>
          <a:lstStyle/>
          <a:p>
            <a:r>
              <a:rPr lang="en-US" sz="3400" dirty="0" err="1"/>
              <a:t>Wh</a:t>
            </a:r>
            <a:r>
              <a:rPr lang="tr-TR" sz="3400" dirty="0"/>
              <a:t>at</a:t>
            </a:r>
            <a:r>
              <a:rPr lang="en-US" sz="3400" dirty="0"/>
              <a:t> </a:t>
            </a:r>
            <a:r>
              <a:rPr lang="tr-TR" sz="3400" dirty="0" err="1"/>
              <a:t>does</a:t>
            </a:r>
            <a:r>
              <a:rPr lang="tr-TR" sz="3400" dirty="0"/>
              <a:t> </a:t>
            </a:r>
            <a:r>
              <a:rPr lang="tr-TR" sz="3400" dirty="0" err="1"/>
              <a:t>this</a:t>
            </a:r>
            <a:r>
              <a:rPr lang="tr-TR" sz="3400" dirty="0"/>
              <a:t> Project do</a:t>
            </a:r>
            <a:r>
              <a:rPr lang="en-US" sz="3400" dirty="0"/>
              <a:t>?</a:t>
            </a:r>
            <a:br>
              <a:rPr lang="tr-TR" sz="3400" dirty="0"/>
            </a:br>
            <a:br>
              <a:rPr lang="tr-TR" sz="3400" dirty="0"/>
            </a:br>
            <a:r>
              <a:rPr lang="tr-TR" sz="3400" dirty="0"/>
              <a:t>T</a:t>
            </a:r>
            <a:r>
              <a:rPr lang="en-US" sz="3400" dirty="0"/>
              <a:t>he goal of the project</a:t>
            </a:r>
            <a:endParaRPr lang="tr-TR" sz="3400" dirty="0"/>
          </a:p>
        </p:txBody>
      </p:sp>
      <p:sp>
        <p:nvSpPr>
          <p:cNvPr id="10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2E34C34-5B47-5996-5EE5-4C4B8998DFD7}"/>
              </a:ext>
            </a:extLst>
          </p:cNvPr>
          <p:cNvSpPr>
            <a:spLocks noGrp="1"/>
          </p:cNvSpPr>
          <p:nvPr>
            <p:ph idx="1"/>
          </p:nvPr>
        </p:nvSpPr>
        <p:spPr>
          <a:xfrm>
            <a:off x="640080" y="2872899"/>
            <a:ext cx="4243589" cy="3320668"/>
          </a:xfrm>
        </p:spPr>
        <p:txBody>
          <a:bodyPr>
            <a:normAutofit/>
          </a:bodyPr>
          <a:lstStyle/>
          <a:p>
            <a:pPr marL="285750" indent="-285750">
              <a:buFont typeface="Arial" panose="020B0604020202020204" pitchFamily="34" charset="0"/>
              <a:buChar char="•"/>
            </a:pPr>
            <a:r>
              <a:rPr lang="tr-TR" sz="2200" dirty="0"/>
              <a:t>Fire </a:t>
            </a:r>
            <a:r>
              <a:rPr lang="tr-TR" sz="2200" dirty="0" err="1"/>
              <a:t>Detectors</a:t>
            </a:r>
            <a:endParaRPr lang="tr-TR" sz="2200" dirty="0"/>
          </a:p>
          <a:p>
            <a:pPr marL="285750" indent="-285750">
              <a:buFont typeface="Arial" panose="020B0604020202020204" pitchFamily="34" charset="0"/>
              <a:buChar char="•"/>
            </a:pPr>
            <a:r>
              <a:rPr lang="tr-TR" sz="2200" dirty="0"/>
              <a:t>Smart </a:t>
            </a:r>
            <a:r>
              <a:rPr lang="tr-TR" sz="2200" dirty="0" err="1"/>
              <a:t>Homes</a:t>
            </a:r>
            <a:r>
              <a:rPr lang="tr-TR" sz="2200" dirty="0"/>
              <a:t> (IOT)</a:t>
            </a:r>
          </a:p>
          <a:p>
            <a:pPr marL="285750" indent="-285750">
              <a:buFont typeface="Arial" panose="020B0604020202020204" pitchFamily="34" charset="0"/>
              <a:buChar char="•"/>
            </a:pPr>
            <a:r>
              <a:rPr lang="tr-TR" sz="2200" dirty="0"/>
              <a:t>SEIS</a:t>
            </a:r>
          </a:p>
          <a:p>
            <a:pPr marL="285750" indent="-285750">
              <a:buFont typeface="Arial" panose="020B0604020202020204" pitchFamily="34" charset="0"/>
              <a:buChar char="•"/>
            </a:pPr>
            <a:endParaRPr lang="tr-TR" sz="2200" dirty="0"/>
          </a:p>
          <a:p>
            <a:pPr marL="285750" indent="-285750">
              <a:buFont typeface="Arial" panose="020B0604020202020204" pitchFamily="34" charset="0"/>
              <a:buChar char="•"/>
            </a:pPr>
            <a:endParaRPr lang="tr-TR" sz="2200" dirty="0"/>
          </a:p>
        </p:txBody>
      </p:sp>
      <p:sp>
        <p:nvSpPr>
          <p:cNvPr id="4" name="Veri Yer Tutucusu 3">
            <a:extLst>
              <a:ext uri="{FF2B5EF4-FFF2-40B4-BE49-F238E27FC236}">
                <a16:creationId xmlns:a16="http://schemas.microsoft.com/office/drawing/2014/main" id="{998A5053-3FE7-A3E3-813B-5D60871E8FC0}"/>
              </a:ext>
            </a:extLst>
          </p:cNvPr>
          <p:cNvSpPr>
            <a:spLocks noGrp="1"/>
          </p:cNvSpPr>
          <p:nvPr>
            <p:ph type="dt" sz="half" idx="10"/>
          </p:nvPr>
        </p:nvSpPr>
        <p:spPr>
          <a:xfrm>
            <a:off x="838200" y="6356350"/>
            <a:ext cx="2743200" cy="365125"/>
          </a:xfrm>
        </p:spPr>
        <p:txBody>
          <a:bodyPr>
            <a:normAutofit/>
          </a:bodyPr>
          <a:lstStyle/>
          <a:p>
            <a:pPr>
              <a:spcAft>
                <a:spcPts val="600"/>
              </a:spcAft>
            </a:pPr>
            <a:fld id="{B161D892-0B80-4D0E-9043-89B83D49C940}" type="datetime1">
              <a:rPr lang="tr-TR" noProof="0" smtClean="0"/>
              <a:t>2.01.2024</a:t>
            </a:fld>
            <a:endParaRPr lang="tr-TR" noProof="0"/>
          </a:p>
        </p:txBody>
      </p:sp>
      <p:pic>
        <p:nvPicPr>
          <p:cNvPr id="1030" name="Picture 6" descr="House on fire 18928745 PNG">
            <a:extLst>
              <a:ext uri="{FF2B5EF4-FFF2-40B4-BE49-F238E27FC236}">
                <a16:creationId xmlns:a16="http://schemas.microsoft.com/office/drawing/2014/main" id="{81C61D22-5CF3-42FD-CB32-B069F55328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490"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Alt Bilgi Yer Tutucusu 4">
            <a:extLst>
              <a:ext uri="{FF2B5EF4-FFF2-40B4-BE49-F238E27FC236}">
                <a16:creationId xmlns:a16="http://schemas.microsoft.com/office/drawing/2014/main" id="{337CF1E7-E6B1-872E-8554-6981A1243E1C}"/>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tr-TR" noProof="0">
                <a:solidFill>
                  <a:srgbClr val="FFFFFF"/>
                </a:solidFill>
              </a:rPr>
              <a:t>SEIS</a:t>
            </a:r>
          </a:p>
        </p:txBody>
      </p:sp>
      <p:sp>
        <p:nvSpPr>
          <p:cNvPr id="6" name="Slayt Numarası Yer Tutucusu 5">
            <a:extLst>
              <a:ext uri="{FF2B5EF4-FFF2-40B4-BE49-F238E27FC236}">
                <a16:creationId xmlns:a16="http://schemas.microsoft.com/office/drawing/2014/main" id="{14EF1E96-E7E7-4785-E388-DEBDCB7ED197}"/>
              </a:ext>
            </a:extLst>
          </p:cNvPr>
          <p:cNvSpPr>
            <a:spLocks noGrp="1"/>
          </p:cNvSpPr>
          <p:nvPr>
            <p:ph type="sldNum" sz="quarter" idx="12"/>
          </p:nvPr>
        </p:nvSpPr>
        <p:spPr>
          <a:xfrm>
            <a:off x="10439400" y="6356350"/>
            <a:ext cx="914400" cy="365125"/>
          </a:xfrm>
        </p:spPr>
        <p:txBody>
          <a:bodyPr>
            <a:normAutofit/>
          </a:bodyPr>
          <a:lstStyle/>
          <a:p>
            <a:pPr>
              <a:spcAft>
                <a:spcPts val="600"/>
              </a:spcAft>
            </a:pPr>
            <a:fld id="{B5CEABB6-07DC-46E8-9B57-56EC44A396E5}" type="slidenum">
              <a:rPr lang="tr-TR" noProof="0">
                <a:solidFill>
                  <a:srgbClr val="FFFFFF"/>
                </a:solidFill>
              </a:rPr>
              <a:pPr>
                <a:spcAft>
                  <a:spcPts val="600"/>
                </a:spcAft>
              </a:pPr>
              <a:t>4</a:t>
            </a:fld>
            <a:endParaRPr lang="tr-TR" noProof="0">
              <a:solidFill>
                <a:srgbClr val="FFFFFF"/>
              </a:solidFill>
            </a:endParaRPr>
          </a:p>
        </p:txBody>
      </p:sp>
    </p:spTree>
    <p:extLst>
      <p:ext uri="{BB962C8B-B14F-4D97-AF65-F5344CB8AC3E}">
        <p14:creationId xmlns:p14="http://schemas.microsoft.com/office/powerpoint/2010/main" val="108623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8" name="Başlık 1">
            <a:extLst>
              <a:ext uri="{FF2B5EF4-FFF2-40B4-BE49-F238E27FC236}">
                <a16:creationId xmlns:a16="http://schemas.microsoft.com/office/drawing/2014/main" id="{AC9824E0-4846-82E1-8D25-1ECB6A150DBA}"/>
              </a:ext>
            </a:extLst>
          </p:cNvPr>
          <p:cNvSpPr>
            <a:spLocks noGrp="1"/>
          </p:cNvSpPr>
          <p:nvPr>
            <p:ph type="title"/>
          </p:nvPr>
        </p:nvSpPr>
        <p:spPr>
          <a:xfrm>
            <a:off x="723901" y="509587"/>
            <a:ext cx="7649239" cy="742951"/>
          </a:xfrm>
        </p:spPr>
        <p:txBody>
          <a:bodyPr vert="horz" lIns="91440" tIns="45720" rIns="91440" bIns="45720" rtlCol="0" anchor="ctr">
            <a:normAutofit/>
          </a:bodyPr>
          <a:lstStyle/>
          <a:p>
            <a:pPr algn="l"/>
            <a:r>
              <a:rPr lang="tr-TR" sz="3600" kern="1200" dirty="0">
                <a:solidFill>
                  <a:schemeClr val="tx1"/>
                </a:solidFill>
                <a:latin typeface="+mj-lt"/>
                <a:ea typeface="+mj-ea"/>
                <a:cs typeface="+mj-cs"/>
              </a:rPr>
              <a:t>CLASSIC</a:t>
            </a:r>
            <a:r>
              <a:rPr lang="en-US" sz="3600" kern="1200" dirty="0">
                <a:solidFill>
                  <a:schemeClr val="tx1"/>
                </a:solidFill>
                <a:latin typeface="+mj-lt"/>
                <a:ea typeface="+mj-ea"/>
                <a:cs typeface="+mj-cs"/>
              </a:rPr>
              <a:t> FIRE ALARM SYSTEM</a:t>
            </a:r>
          </a:p>
        </p:txBody>
      </p:sp>
      <p:pic>
        <p:nvPicPr>
          <p:cNvPr id="7" name="Picture 4" descr="Yangın Alarm Sistemleri">
            <a:extLst>
              <a:ext uri="{FF2B5EF4-FFF2-40B4-BE49-F238E27FC236}">
                <a16:creationId xmlns:a16="http://schemas.microsoft.com/office/drawing/2014/main" id="{29902B03-C1D2-D9F8-6187-044753B171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5920" y="2072640"/>
            <a:ext cx="7148285" cy="412813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lt Bilgi Yer Tutucusu 4">
            <a:extLst>
              <a:ext uri="{FF2B5EF4-FFF2-40B4-BE49-F238E27FC236}">
                <a16:creationId xmlns:a16="http://schemas.microsoft.com/office/drawing/2014/main" id="{AA474B31-2D22-3DC7-DFD9-EC0FA7E3EAFD}"/>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noProof="0">
                <a:solidFill>
                  <a:schemeClr val="tx1">
                    <a:tint val="75000"/>
                  </a:schemeClr>
                </a:solidFill>
                <a:latin typeface="+mn-lt"/>
                <a:ea typeface="+mn-ea"/>
                <a:cs typeface="+mn-cs"/>
              </a:rPr>
              <a:t>SEIS</a:t>
            </a:r>
          </a:p>
        </p:txBody>
      </p:sp>
      <p:sp>
        <p:nvSpPr>
          <p:cNvPr id="4" name="Veri Yer Tutucusu 3" hidden="1">
            <a:extLst>
              <a:ext uri="{FF2B5EF4-FFF2-40B4-BE49-F238E27FC236}">
                <a16:creationId xmlns:a16="http://schemas.microsoft.com/office/drawing/2014/main" id="{254DC8BF-EC95-B13B-BF3A-7FB553CB162F}"/>
              </a:ext>
            </a:extLst>
          </p:cNvPr>
          <p:cNvSpPr>
            <a:spLocks noGrp="1"/>
          </p:cNvSpPr>
          <p:nvPr>
            <p:ph type="dt" sz="half" idx="10"/>
          </p:nvPr>
        </p:nvSpPr>
        <p:spPr/>
        <p:txBody>
          <a:bodyPr/>
          <a:lstStyle/>
          <a:p>
            <a:pPr>
              <a:spcAft>
                <a:spcPts val="600"/>
              </a:spcAft>
            </a:pPr>
            <a:fld id="{A2B98149-751C-4CFD-AFBC-AACC4C93E239}" type="datetime1">
              <a:rPr lang="tr-TR" noProof="0" smtClean="0"/>
              <a:t>2.01.2024</a:t>
            </a:fld>
            <a:endParaRPr lang="tr-TR" noProof="0"/>
          </a:p>
        </p:txBody>
      </p:sp>
      <p:sp>
        <p:nvSpPr>
          <p:cNvPr id="6" name="Slayt Numarası Yer Tutucusu 5" hidden="1">
            <a:extLst>
              <a:ext uri="{FF2B5EF4-FFF2-40B4-BE49-F238E27FC236}">
                <a16:creationId xmlns:a16="http://schemas.microsoft.com/office/drawing/2014/main" id="{C726AD3C-3835-7D7D-A94A-F35280FDC457}"/>
              </a:ext>
            </a:extLst>
          </p:cNvPr>
          <p:cNvSpPr>
            <a:spLocks noGrp="1"/>
          </p:cNvSpPr>
          <p:nvPr>
            <p:ph type="sldNum" sz="quarter" idx="12"/>
          </p:nvPr>
        </p:nvSpPr>
        <p:spPr/>
        <p:txBody>
          <a:bodyPr/>
          <a:lstStyle/>
          <a:p>
            <a:pPr>
              <a:spcAft>
                <a:spcPts val="600"/>
              </a:spcAft>
            </a:pPr>
            <a:fld id="{B5CEABB6-07DC-46E8-9B57-56EC44A396E5}" type="slidenum">
              <a:rPr lang="tr-TR" noProof="0" smtClean="0"/>
              <a:pPr>
                <a:spcAft>
                  <a:spcPts val="600"/>
                </a:spcAft>
              </a:pPr>
              <a:t>5</a:t>
            </a:fld>
            <a:endParaRPr lang="tr-TR" noProof="0"/>
          </a:p>
        </p:txBody>
      </p:sp>
    </p:spTree>
    <p:extLst>
      <p:ext uri="{BB962C8B-B14F-4D97-AF65-F5344CB8AC3E}">
        <p14:creationId xmlns:p14="http://schemas.microsoft.com/office/powerpoint/2010/main" val="131446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9" name="Rectangle 2072">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Başlık 1">
            <a:extLst>
              <a:ext uri="{FF2B5EF4-FFF2-40B4-BE49-F238E27FC236}">
                <a16:creationId xmlns:a16="http://schemas.microsoft.com/office/drawing/2014/main" id="{C1C5B863-8FAD-85C9-F843-45BC79CC76C0}"/>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pPr algn="l"/>
            <a:r>
              <a:rPr lang="en-US" sz="5200">
                <a:solidFill>
                  <a:schemeClr val="tx1"/>
                </a:solidFill>
                <a:latin typeface="+mj-lt"/>
                <a:cs typeface="+mj-cs"/>
              </a:rPr>
              <a:t>Smart Home Electrical Panel</a:t>
            </a:r>
          </a:p>
        </p:txBody>
      </p:sp>
      <p:pic>
        <p:nvPicPr>
          <p:cNvPr id="2050" name="Picture 2" descr="Elektrik kabloları, elektronik donanım, elektronik mühendisliği, kablo içeren bir resim&#10;&#10;Açıklama otomatik olarak oluşturuldu">
            <a:extLst>
              <a:ext uri="{FF2B5EF4-FFF2-40B4-BE49-F238E27FC236}">
                <a16:creationId xmlns:a16="http://schemas.microsoft.com/office/drawing/2014/main" id="{7302F9A2-CBAC-C9E6-2743-B73E60521A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3" r="824"/>
          <a:stretch/>
        </p:blipFill>
        <p:spPr bwMode="auto">
          <a:xfrm>
            <a:off x="20" y="10"/>
            <a:ext cx="4992985" cy="6857990"/>
          </a:xfrm>
          <a:prstGeom prst="rect">
            <a:avLst/>
          </a:prstGeom>
          <a:solidFill>
            <a:srgbClr val="FFFFFF"/>
          </a:solidFill>
        </p:spPr>
      </p:pic>
      <p:sp>
        <p:nvSpPr>
          <p:cNvPr id="5" name="Alt Bilgi Yer Tutucusu 4">
            <a:extLst>
              <a:ext uri="{FF2B5EF4-FFF2-40B4-BE49-F238E27FC236}">
                <a16:creationId xmlns:a16="http://schemas.microsoft.com/office/drawing/2014/main" id="{ABEC5DD1-F762-AC6F-BC46-C828A997D823}"/>
              </a:ext>
            </a:extLst>
          </p:cNvPr>
          <p:cNvSpPr>
            <a:spLocks noGrp="1"/>
          </p:cNvSpPr>
          <p:nvPr>
            <p:ph type="ftr" sz="quarter" idx="11"/>
          </p:nvPr>
        </p:nvSpPr>
        <p:spPr>
          <a:xfrm>
            <a:off x="5354954" y="6356350"/>
            <a:ext cx="4636257" cy="365125"/>
          </a:xfrm>
        </p:spPr>
        <p:txBody>
          <a:bodyPr vert="horz" lIns="91440" tIns="45720" rIns="91440" bIns="45720" rtlCol="0" anchor="ctr">
            <a:normAutofit/>
          </a:bodyPr>
          <a:lstStyle/>
          <a:p>
            <a:pPr algn="l">
              <a:spcAft>
                <a:spcPts val="600"/>
              </a:spcAft>
              <a:defRPr/>
            </a:pPr>
            <a:r>
              <a:rPr lang="en-US" sz="1200" kern="1200">
                <a:solidFill>
                  <a:prstClr val="black">
                    <a:tint val="75000"/>
                  </a:prstClr>
                </a:solidFill>
                <a:latin typeface="Calibri" panose="020F0502020204030204"/>
                <a:ea typeface="+mn-ea"/>
                <a:cs typeface="+mn-cs"/>
              </a:rPr>
              <a:t>SEIS</a:t>
            </a:r>
          </a:p>
        </p:txBody>
      </p:sp>
      <p:sp>
        <p:nvSpPr>
          <p:cNvPr id="4" name="Veri Yer Tutucusu 3" hidden="1">
            <a:extLst>
              <a:ext uri="{FF2B5EF4-FFF2-40B4-BE49-F238E27FC236}">
                <a16:creationId xmlns:a16="http://schemas.microsoft.com/office/drawing/2014/main" id="{4D00AF1A-118C-E686-411C-EE9375E30EBC}"/>
              </a:ext>
            </a:extLst>
          </p:cNvPr>
          <p:cNvSpPr>
            <a:spLocks noGrp="1"/>
          </p:cNvSpPr>
          <p:nvPr>
            <p:ph type="dt" sz="half" idx="10"/>
          </p:nvPr>
        </p:nvSpPr>
        <p:spPr/>
        <p:txBody>
          <a:bodyPr/>
          <a:lstStyle/>
          <a:p>
            <a:pPr>
              <a:spcAft>
                <a:spcPts val="600"/>
              </a:spcAft>
            </a:pPr>
            <a:fld id="{B912F290-B58D-432B-96D0-D0D9CCB1A3BF}" type="datetime1">
              <a:rPr lang="tr-TR" noProof="0" smtClean="0"/>
              <a:t>2.01.2024</a:t>
            </a:fld>
            <a:endParaRPr lang="tr-TR" noProof="0"/>
          </a:p>
        </p:txBody>
      </p:sp>
      <p:sp>
        <p:nvSpPr>
          <p:cNvPr id="6" name="Slayt Numarası Yer Tutucusu 5" hidden="1">
            <a:extLst>
              <a:ext uri="{FF2B5EF4-FFF2-40B4-BE49-F238E27FC236}">
                <a16:creationId xmlns:a16="http://schemas.microsoft.com/office/drawing/2014/main" id="{B8161377-C8CA-EFE9-1463-BB65B54C616E}"/>
              </a:ext>
            </a:extLst>
          </p:cNvPr>
          <p:cNvSpPr>
            <a:spLocks noGrp="1"/>
          </p:cNvSpPr>
          <p:nvPr>
            <p:ph type="sldNum" sz="quarter" idx="12"/>
          </p:nvPr>
        </p:nvSpPr>
        <p:spPr/>
        <p:txBody>
          <a:bodyPr/>
          <a:lstStyle/>
          <a:p>
            <a:pPr>
              <a:spcAft>
                <a:spcPts val="600"/>
              </a:spcAft>
            </a:pPr>
            <a:fld id="{B5CEABB6-07DC-46E8-9B57-56EC44A396E5}" type="slidenum">
              <a:rPr lang="tr-TR" noProof="0" smtClean="0"/>
              <a:pPr>
                <a:spcAft>
                  <a:spcPts val="600"/>
                </a:spcAft>
              </a:pPr>
              <a:t>6</a:t>
            </a:fld>
            <a:endParaRPr lang="tr-TR" noProof="0"/>
          </a:p>
        </p:txBody>
      </p:sp>
    </p:spTree>
    <p:extLst>
      <p:ext uri="{BB962C8B-B14F-4D97-AF65-F5344CB8AC3E}">
        <p14:creationId xmlns:p14="http://schemas.microsoft.com/office/powerpoint/2010/main" val="356867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9E9A64C-65EC-3949-6CAF-505C74B148D0}"/>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3600" dirty="0">
                <a:solidFill>
                  <a:srgbClr val="7030A0"/>
                </a:solidFill>
              </a:rPr>
              <a:t>SEIS</a:t>
            </a:r>
            <a:r>
              <a:rPr lang="en-US" sz="3600" dirty="0"/>
              <a:t> IOT Based Smart Home Fire-Smoke Detection System</a:t>
            </a:r>
          </a:p>
        </p:txBody>
      </p:sp>
      <p:sp>
        <p:nvSpPr>
          <p:cNvPr id="615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abancalı cıvıltılı bakamıyorsunuzdur düşürülmemek yöneltememe  barındırmayarak doğalgaz menfez kapatıcı şehzadeliği dogmatikliğin  kepazeliğidir">
            <a:extLst>
              <a:ext uri="{FF2B5EF4-FFF2-40B4-BE49-F238E27FC236}">
                <a16:creationId xmlns:a16="http://schemas.microsoft.com/office/drawing/2014/main" id="{3EC2B036-DF0C-1BDD-F577-36A69969A9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679" y="2619784"/>
            <a:ext cx="3600041" cy="3600041"/>
          </a:xfrm>
          <a:prstGeom prst="rect">
            <a:avLst/>
          </a:prstGeom>
          <a:noFill/>
          <a:extLst>
            <a:ext uri="{909E8E84-426E-40DD-AFC4-6F175D3DCCD1}">
              <a14:hiddenFill xmlns:a14="http://schemas.microsoft.com/office/drawing/2010/main">
                <a:solidFill>
                  <a:srgbClr val="FFFFFF"/>
                </a:solidFill>
              </a14:hiddenFill>
            </a:ext>
          </a:extLst>
        </p:spPr>
      </p:pic>
      <p:pic>
        <p:nvPicPr>
          <p:cNvPr id="8" name="İçerik Yer Tutucusu 7" descr="cihaz, hayran, elektronik donanım, mekanik fan içeren bir resim&#10;&#10;Açıklama otomatik olarak oluşturuldu">
            <a:extLst>
              <a:ext uri="{FF2B5EF4-FFF2-40B4-BE49-F238E27FC236}">
                <a16:creationId xmlns:a16="http://schemas.microsoft.com/office/drawing/2014/main" id="{EF47CE53-2554-D9B2-365B-67150BA719D7}"/>
              </a:ext>
            </a:extLst>
          </p:cNvPr>
          <p:cNvPicPr>
            <a:picLocks noGrp="1" noChangeAspect="1"/>
          </p:cNvPicPr>
          <p:nvPr>
            <p:ph idx="1"/>
          </p:nvPr>
        </p:nvPicPr>
        <p:blipFill>
          <a:blip r:embed="rId3"/>
          <a:stretch>
            <a:fillRect/>
          </a:stretch>
        </p:blipFill>
        <p:spPr>
          <a:xfrm>
            <a:off x="4216908" y="2860158"/>
            <a:ext cx="3758184" cy="3119292"/>
          </a:xfrm>
          <a:prstGeom prst="rect">
            <a:avLst/>
          </a:prstGeom>
        </p:spPr>
      </p:pic>
      <p:pic>
        <p:nvPicPr>
          <p:cNvPr id="10" name="Resim 9" descr="duvar, cetvel, iç mekan içeren bir resim&#10;&#10;Açıklama otomatik olarak oluşturuldu">
            <a:extLst>
              <a:ext uri="{FF2B5EF4-FFF2-40B4-BE49-F238E27FC236}">
                <a16:creationId xmlns:a16="http://schemas.microsoft.com/office/drawing/2014/main" id="{DF6D8AE3-3BA6-64C5-AAB4-5C4580BE05EF}"/>
              </a:ext>
            </a:extLst>
          </p:cNvPr>
          <p:cNvPicPr>
            <a:picLocks noChangeAspect="1"/>
          </p:cNvPicPr>
          <p:nvPr/>
        </p:nvPicPr>
        <p:blipFill>
          <a:blip r:embed="rId4"/>
          <a:stretch>
            <a:fillRect/>
          </a:stretch>
        </p:blipFill>
        <p:spPr>
          <a:xfrm rot="10800000">
            <a:off x="8141208" y="2968206"/>
            <a:ext cx="3758184" cy="2903197"/>
          </a:xfrm>
          <a:prstGeom prst="rect">
            <a:avLst/>
          </a:prstGeom>
        </p:spPr>
      </p:pic>
      <p:sp>
        <p:nvSpPr>
          <p:cNvPr id="4" name="Veri Yer Tutucusu 3">
            <a:extLst>
              <a:ext uri="{FF2B5EF4-FFF2-40B4-BE49-F238E27FC236}">
                <a16:creationId xmlns:a16="http://schemas.microsoft.com/office/drawing/2014/main" id="{9BBA6E6F-36A2-40ED-E1AB-C0DAACFF243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097BDDD2-C158-4EA6-A776-5908636985E6}" type="datetime1">
              <a:rPr lang="tr-TR" noProof="0" smtClean="0"/>
              <a:t>2.01.2024</a:t>
            </a:fld>
            <a:endParaRPr lang="en-US" noProof="0"/>
          </a:p>
        </p:txBody>
      </p:sp>
      <p:sp>
        <p:nvSpPr>
          <p:cNvPr id="5" name="Alt Bilgi Yer Tutucusu 4">
            <a:extLst>
              <a:ext uri="{FF2B5EF4-FFF2-40B4-BE49-F238E27FC236}">
                <a16:creationId xmlns:a16="http://schemas.microsoft.com/office/drawing/2014/main" id="{B8E500D5-77DE-5423-D196-B8B7AD48F8C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noProof="0">
                <a:solidFill>
                  <a:schemeClr val="tx1">
                    <a:tint val="75000"/>
                  </a:schemeClr>
                </a:solidFill>
                <a:latin typeface="+mn-lt"/>
                <a:ea typeface="+mn-ea"/>
                <a:cs typeface="+mn-cs"/>
              </a:rPr>
              <a:t>SEIS</a:t>
            </a:r>
          </a:p>
        </p:txBody>
      </p:sp>
      <p:sp>
        <p:nvSpPr>
          <p:cNvPr id="6" name="Slayt Numarası Yer Tutucusu 5">
            <a:extLst>
              <a:ext uri="{FF2B5EF4-FFF2-40B4-BE49-F238E27FC236}">
                <a16:creationId xmlns:a16="http://schemas.microsoft.com/office/drawing/2014/main" id="{ADE3B6E0-BA2B-7025-7C48-AC46504A44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noProof="0" smtClean="0"/>
              <a:pPr>
                <a:spcAft>
                  <a:spcPts val="600"/>
                </a:spcAft>
              </a:pPr>
              <a:t>7</a:t>
            </a:fld>
            <a:endParaRPr lang="en-US" noProof="0"/>
          </a:p>
        </p:txBody>
      </p:sp>
      <p:sp>
        <p:nvSpPr>
          <p:cNvPr id="11" name="Metin kutusu 10">
            <a:extLst>
              <a:ext uri="{FF2B5EF4-FFF2-40B4-BE49-F238E27FC236}">
                <a16:creationId xmlns:a16="http://schemas.microsoft.com/office/drawing/2014/main" id="{6EDFAEE3-F3DD-98F2-EEAD-61C6583E9459}"/>
              </a:ext>
            </a:extLst>
          </p:cNvPr>
          <p:cNvSpPr txBox="1"/>
          <p:nvPr/>
        </p:nvSpPr>
        <p:spPr>
          <a:xfrm>
            <a:off x="371679" y="2250452"/>
            <a:ext cx="301686" cy="369332"/>
          </a:xfrm>
          <a:prstGeom prst="rect">
            <a:avLst/>
          </a:prstGeom>
          <a:noFill/>
        </p:spPr>
        <p:txBody>
          <a:bodyPr wrap="none" rtlCol="0">
            <a:spAutoFit/>
          </a:bodyPr>
          <a:lstStyle/>
          <a:p>
            <a:r>
              <a:rPr lang="tr-TR" dirty="0"/>
              <a:t>1</a:t>
            </a:r>
          </a:p>
        </p:txBody>
      </p:sp>
      <p:sp>
        <p:nvSpPr>
          <p:cNvPr id="12" name="Metin kutusu 11">
            <a:extLst>
              <a:ext uri="{FF2B5EF4-FFF2-40B4-BE49-F238E27FC236}">
                <a16:creationId xmlns:a16="http://schemas.microsoft.com/office/drawing/2014/main" id="{B5454973-65E4-3084-2F4A-74FE02AC2686}"/>
              </a:ext>
            </a:extLst>
          </p:cNvPr>
          <p:cNvSpPr txBox="1"/>
          <p:nvPr/>
        </p:nvSpPr>
        <p:spPr>
          <a:xfrm>
            <a:off x="4192556" y="2522250"/>
            <a:ext cx="301686" cy="369332"/>
          </a:xfrm>
          <a:prstGeom prst="rect">
            <a:avLst/>
          </a:prstGeom>
          <a:noFill/>
        </p:spPr>
        <p:txBody>
          <a:bodyPr wrap="none" rtlCol="0">
            <a:spAutoFit/>
          </a:bodyPr>
          <a:lstStyle/>
          <a:p>
            <a:r>
              <a:rPr lang="tr-TR" dirty="0"/>
              <a:t>2</a:t>
            </a:r>
          </a:p>
        </p:txBody>
      </p:sp>
      <p:sp>
        <p:nvSpPr>
          <p:cNvPr id="13" name="Metin kutusu 12">
            <a:extLst>
              <a:ext uri="{FF2B5EF4-FFF2-40B4-BE49-F238E27FC236}">
                <a16:creationId xmlns:a16="http://schemas.microsoft.com/office/drawing/2014/main" id="{CAFF63B9-9125-1231-E735-AAA70B36CCB6}"/>
              </a:ext>
            </a:extLst>
          </p:cNvPr>
          <p:cNvSpPr txBox="1"/>
          <p:nvPr/>
        </p:nvSpPr>
        <p:spPr>
          <a:xfrm>
            <a:off x="8153906" y="2595090"/>
            <a:ext cx="301686" cy="369332"/>
          </a:xfrm>
          <a:prstGeom prst="rect">
            <a:avLst/>
          </a:prstGeom>
          <a:noFill/>
        </p:spPr>
        <p:txBody>
          <a:bodyPr wrap="none" rtlCol="0">
            <a:spAutoFit/>
          </a:bodyPr>
          <a:lstStyle/>
          <a:p>
            <a:r>
              <a:rPr lang="tr-TR" dirty="0"/>
              <a:t>3</a:t>
            </a:r>
          </a:p>
        </p:txBody>
      </p:sp>
    </p:spTree>
    <p:extLst>
      <p:ext uri="{BB962C8B-B14F-4D97-AF65-F5344CB8AC3E}">
        <p14:creationId xmlns:p14="http://schemas.microsoft.com/office/powerpoint/2010/main" val="276246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45772042-85F4-8967-1539-86E0AAB8631A}"/>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tr-TR" sz="3700" kern="1200" dirty="0">
                <a:solidFill>
                  <a:schemeClr val="tx1"/>
                </a:solidFill>
                <a:latin typeface="+mj-lt"/>
                <a:ea typeface="+mj-ea"/>
                <a:cs typeface="+mj-cs"/>
              </a:rPr>
              <a:t>How SEIS Works?</a:t>
            </a:r>
            <a:endParaRPr lang="en-US" sz="3700" kern="1200" dirty="0">
              <a:solidFill>
                <a:schemeClr val="tx1"/>
              </a:solidFill>
              <a:latin typeface="+mj-lt"/>
              <a:ea typeface="+mj-ea"/>
              <a:cs typeface="+mj-cs"/>
            </a:endParaRPr>
          </a:p>
        </p:txBody>
      </p:sp>
      <p:pic>
        <p:nvPicPr>
          <p:cNvPr id="10" name="İçerik Yer Tutucusu 9" descr="metin, ekran görüntüsü, diyagram, tasarım içeren bir resim&#10;&#10;Açıklama otomatik olarak oluşturuldu">
            <a:extLst>
              <a:ext uri="{FF2B5EF4-FFF2-40B4-BE49-F238E27FC236}">
                <a16:creationId xmlns:a16="http://schemas.microsoft.com/office/drawing/2014/main" id="{C8E60C04-8CBF-0CC0-DB5E-60FF4D314920}"/>
              </a:ext>
            </a:extLst>
          </p:cNvPr>
          <p:cNvPicPr>
            <a:picLocks noGrp="1" noChangeAspect="1"/>
          </p:cNvPicPr>
          <p:nvPr>
            <p:ph idx="1"/>
          </p:nvPr>
        </p:nvPicPr>
        <p:blipFill>
          <a:blip r:embed="rId2"/>
          <a:stretch>
            <a:fillRect/>
          </a:stretch>
        </p:blipFill>
        <p:spPr>
          <a:xfrm>
            <a:off x="7041823" y="578738"/>
            <a:ext cx="3416504" cy="5670549"/>
          </a:xfrm>
          <a:prstGeom prst="rect">
            <a:avLst/>
          </a:prstGeom>
        </p:spPr>
      </p:pic>
      <p:sp>
        <p:nvSpPr>
          <p:cNvPr id="4" name="Veri Yer Tutucusu 3">
            <a:extLst>
              <a:ext uri="{FF2B5EF4-FFF2-40B4-BE49-F238E27FC236}">
                <a16:creationId xmlns:a16="http://schemas.microsoft.com/office/drawing/2014/main" id="{65A4EE43-EF45-CA5D-F4E7-C757EB4DE64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BC711D6C-08CF-41AE-A343-DE646A270512}" type="datetime1">
              <a:rPr lang="tr-TR" sz="1000" noProof="0" smtClean="0"/>
              <a:t>2.01.2024</a:t>
            </a:fld>
            <a:endParaRPr lang="en-US" sz="1000" noProof="0"/>
          </a:p>
        </p:txBody>
      </p:sp>
      <p:sp>
        <p:nvSpPr>
          <p:cNvPr id="5" name="Alt Bilgi Yer Tutucusu 4">
            <a:extLst>
              <a:ext uri="{FF2B5EF4-FFF2-40B4-BE49-F238E27FC236}">
                <a16:creationId xmlns:a16="http://schemas.microsoft.com/office/drawing/2014/main" id="{31E7D566-2DC7-9B07-DF20-9F49543144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noProof="0">
                <a:solidFill>
                  <a:schemeClr val="tx1">
                    <a:tint val="75000"/>
                  </a:schemeClr>
                </a:solidFill>
                <a:latin typeface="+mn-lt"/>
                <a:ea typeface="+mn-ea"/>
                <a:cs typeface="+mn-cs"/>
              </a:rPr>
              <a:t>SEIS</a:t>
            </a:r>
          </a:p>
        </p:txBody>
      </p:sp>
      <p:sp>
        <p:nvSpPr>
          <p:cNvPr id="6" name="Slayt Numarası Yer Tutucusu 5">
            <a:extLst>
              <a:ext uri="{FF2B5EF4-FFF2-40B4-BE49-F238E27FC236}">
                <a16:creationId xmlns:a16="http://schemas.microsoft.com/office/drawing/2014/main" id="{E733F412-C1CB-17FD-B02E-A1B3BFBFB7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000" noProof="0"/>
              <a:pPr>
                <a:spcAft>
                  <a:spcPts val="600"/>
                </a:spcAft>
              </a:pPr>
              <a:t>8</a:t>
            </a:fld>
            <a:endParaRPr lang="en-US" sz="1000" noProof="0"/>
          </a:p>
        </p:txBody>
      </p:sp>
      <p:sp>
        <p:nvSpPr>
          <p:cNvPr id="11" name="Dikdörtgen 10">
            <a:extLst>
              <a:ext uri="{FF2B5EF4-FFF2-40B4-BE49-F238E27FC236}">
                <a16:creationId xmlns:a16="http://schemas.microsoft.com/office/drawing/2014/main" id="{D3ED44B3-8498-1F61-EF92-2CEBDD10C9A9}"/>
              </a:ext>
            </a:extLst>
          </p:cNvPr>
          <p:cNvSpPr/>
          <p:nvPr/>
        </p:nvSpPr>
        <p:spPr>
          <a:xfrm>
            <a:off x="8135851" y="5268529"/>
            <a:ext cx="1064491" cy="8459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400" dirty="0">
                <a:solidFill>
                  <a:schemeClr val="accent6">
                    <a:lumMod val="50000"/>
                  </a:schemeClr>
                </a:solidFill>
              </a:rPr>
              <a:t>Fire-</a:t>
            </a:r>
            <a:r>
              <a:rPr lang="tr-TR" sz="1400" dirty="0" err="1">
                <a:solidFill>
                  <a:schemeClr val="accent6">
                    <a:lumMod val="50000"/>
                  </a:schemeClr>
                </a:solidFill>
              </a:rPr>
              <a:t>Smoke</a:t>
            </a:r>
            <a:endParaRPr lang="tr-TR" sz="1400" dirty="0">
              <a:solidFill>
                <a:schemeClr val="accent6">
                  <a:lumMod val="50000"/>
                </a:schemeClr>
              </a:solidFill>
            </a:endParaRPr>
          </a:p>
        </p:txBody>
      </p:sp>
      <p:sp>
        <p:nvSpPr>
          <p:cNvPr id="12" name="Dikdörtgen 11">
            <a:extLst>
              <a:ext uri="{FF2B5EF4-FFF2-40B4-BE49-F238E27FC236}">
                <a16:creationId xmlns:a16="http://schemas.microsoft.com/office/drawing/2014/main" id="{88E0FA69-ECD5-38F9-B455-552CCDFD275B}"/>
              </a:ext>
            </a:extLst>
          </p:cNvPr>
          <p:cNvSpPr/>
          <p:nvPr/>
        </p:nvSpPr>
        <p:spPr>
          <a:xfrm>
            <a:off x="7481455" y="743528"/>
            <a:ext cx="1302327" cy="152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A1629E8D-43E6-CE07-CB72-EA695D8F8A21}"/>
              </a:ext>
            </a:extLst>
          </p:cNvPr>
          <p:cNvSpPr/>
          <p:nvPr/>
        </p:nvSpPr>
        <p:spPr>
          <a:xfrm>
            <a:off x="7711440" y="3429001"/>
            <a:ext cx="2062480" cy="680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1200" dirty="0" err="1">
                <a:solidFill>
                  <a:schemeClr val="accent6">
                    <a:lumMod val="50000"/>
                  </a:schemeClr>
                </a:solidFill>
              </a:rPr>
              <a:t>Detection-Calculation-WiFi</a:t>
            </a:r>
            <a:endParaRPr lang="tr-TR" sz="1600" dirty="0">
              <a:solidFill>
                <a:schemeClr val="accent6">
                  <a:lumMod val="50000"/>
                </a:schemeClr>
              </a:solidFill>
            </a:endParaRPr>
          </a:p>
        </p:txBody>
      </p:sp>
      <p:sp>
        <p:nvSpPr>
          <p:cNvPr id="16" name="Dikdörtgen 15">
            <a:extLst>
              <a:ext uri="{FF2B5EF4-FFF2-40B4-BE49-F238E27FC236}">
                <a16:creationId xmlns:a16="http://schemas.microsoft.com/office/drawing/2014/main" id="{159A90E7-E66F-7BF2-EA39-EA6449549925}"/>
              </a:ext>
            </a:extLst>
          </p:cNvPr>
          <p:cNvSpPr/>
          <p:nvPr/>
        </p:nvSpPr>
        <p:spPr>
          <a:xfrm>
            <a:off x="9026691" y="759442"/>
            <a:ext cx="846982" cy="3396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a16="http://schemas.microsoft.com/office/drawing/2014/main" id="{469893A2-99BE-3F33-91DA-D5C6CEBDE687}"/>
              </a:ext>
            </a:extLst>
          </p:cNvPr>
          <p:cNvSpPr txBox="1"/>
          <p:nvPr/>
        </p:nvSpPr>
        <p:spPr>
          <a:xfrm>
            <a:off x="10509823" y="5322168"/>
            <a:ext cx="1102674" cy="369332"/>
          </a:xfrm>
          <a:prstGeom prst="rect">
            <a:avLst/>
          </a:prstGeom>
          <a:noFill/>
        </p:spPr>
        <p:txBody>
          <a:bodyPr wrap="none" rtlCol="0">
            <a:spAutoFit/>
          </a:bodyPr>
          <a:lstStyle/>
          <a:p>
            <a:r>
              <a:rPr lang="tr-TR" dirty="0" err="1"/>
              <a:t>Detection</a:t>
            </a:r>
            <a:endParaRPr lang="tr-TR" dirty="0"/>
          </a:p>
        </p:txBody>
      </p:sp>
      <p:sp>
        <p:nvSpPr>
          <p:cNvPr id="20" name="Metin kutusu 19">
            <a:extLst>
              <a:ext uri="{FF2B5EF4-FFF2-40B4-BE49-F238E27FC236}">
                <a16:creationId xmlns:a16="http://schemas.microsoft.com/office/drawing/2014/main" id="{D1C8B55B-75A7-4B5C-179D-494107CAC78C}"/>
              </a:ext>
            </a:extLst>
          </p:cNvPr>
          <p:cNvSpPr txBox="1"/>
          <p:nvPr/>
        </p:nvSpPr>
        <p:spPr>
          <a:xfrm>
            <a:off x="10509823" y="3925055"/>
            <a:ext cx="1644746" cy="369332"/>
          </a:xfrm>
          <a:prstGeom prst="rect">
            <a:avLst/>
          </a:prstGeom>
          <a:noFill/>
        </p:spPr>
        <p:txBody>
          <a:bodyPr wrap="none" rtlCol="0">
            <a:spAutoFit/>
          </a:bodyPr>
          <a:lstStyle/>
          <a:p>
            <a:r>
              <a:rPr lang="tr-TR" dirty="0" err="1"/>
              <a:t>Microcontroller</a:t>
            </a:r>
            <a:endParaRPr lang="tr-TR" dirty="0"/>
          </a:p>
        </p:txBody>
      </p:sp>
      <p:sp>
        <p:nvSpPr>
          <p:cNvPr id="21" name="Metin kutusu 20">
            <a:extLst>
              <a:ext uri="{FF2B5EF4-FFF2-40B4-BE49-F238E27FC236}">
                <a16:creationId xmlns:a16="http://schemas.microsoft.com/office/drawing/2014/main" id="{4E7B5D75-2784-DD93-F77D-F4302858FCFC}"/>
              </a:ext>
            </a:extLst>
          </p:cNvPr>
          <p:cNvSpPr txBox="1"/>
          <p:nvPr/>
        </p:nvSpPr>
        <p:spPr>
          <a:xfrm>
            <a:off x="10509823" y="2524742"/>
            <a:ext cx="858440" cy="369332"/>
          </a:xfrm>
          <a:prstGeom prst="rect">
            <a:avLst/>
          </a:prstGeom>
          <a:noFill/>
        </p:spPr>
        <p:txBody>
          <a:bodyPr wrap="none" rtlCol="0">
            <a:spAutoFit/>
          </a:bodyPr>
          <a:lstStyle/>
          <a:p>
            <a:r>
              <a:rPr lang="tr-TR" dirty="0"/>
              <a:t>Service</a:t>
            </a:r>
          </a:p>
        </p:txBody>
      </p:sp>
      <p:sp>
        <p:nvSpPr>
          <p:cNvPr id="22" name="Metin kutusu 21">
            <a:extLst>
              <a:ext uri="{FF2B5EF4-FFF2-40B4-BE49-F238E27FC236}">
                <a16:creationId xmlns:a16="http://schemas.microsoft.com/office/drawing/2014/main" id="{D69ED9C3-819A-7607-B40A-E33BF4857CED}"/>
              </a:ext>
            </a:extLst>
          </p:cNvPr>
          <p:cNvSpPr txBox="1"/>
          <p:nvPr/>
        </p:nvSpPr>
        <p:spPr>
          <a:xfrm>
            <a:off x="10509823" y="1173576"/>
            <a:ext cx="1677190" cy="369332"/>
          </a:xfrm>
          <a:prstGeom prst="rect">
            <a:avLst/>
          </a:prstGeom>
          <a:noFill/>
        </p:spPr>
        <p:txBody>
          <a:bodyPr wrap="none" rtlCol="0">
            <a:spAutoFit/>
          </a:bodyPr>
          <a:lstStyle/>
          <a:p>
            <a:r>
              <a:rPr lang="tr-TR" dirty="0"/>
              <a:t>Web Site/ Panel</a:t>
            </a:r>
          </a:p>
        </p:txBody>
      </p:sp>
      <p:pic>
        <p:nvPicPr>
          <p:cNvPr id="5126" name="Picture 6">
            <a:extLst>
              <a:ext uri="{FF2B5EF4-FFF2-40B4-BE49-F238E27FC236}">
                <a16:creationId xmlns:a16="http://schemas.microsoft.com/office/drawing/2014/main" id="{F1D87013-EA72-F03F-D9E6-A494E1EB1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289" y="2474611"/>
            <a:ext cx="1491422" cy="4194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DA2061BB-A3E1-936B-0796-FE473E49F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175" y="3749404"/>
            <a:ext cx="1274536" cy="71374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Website logo Vectors &amp; Illustrations for Free Download | Freepik">
            <a:extLst>
              <a:ext uri="{FF2B5EF4-FFF2-40B4-BE49-F238E27FC236}">
                <a16:creationId xmlns:a16="http://schemas.microsoft.com/office/drawing/2014/main" id="{D9EDE75D-437D-04F4-C93B-007C79FCF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760" y="926408"/>
            <a:ext cx="887951" cy="88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4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D96313C-BEB2-EA3C-719C-6576C0608F0C}"/>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kern="1200">
                <a:solidFill>
                  <a:schemeClr val="tx1">
                    <a:lumMod val="85000"/>
                    <a:lumOff val="15000"/>
                  </a:schemeClr>
                </a:solidFill>
                <a:latin typeface="+mj-lt"/>
                <a:ea typeface="+mj-ea"/>
                <a:cs typeface="+mj-cs"/>
              </a:rPr>
              <a:t>Web Control Panel</a:t>
            </a:r>
            <a:endParaRPr lang="en-US" sz="3600" kern="1200" dirty="0">
              <a:solidFill>
                <a:schemeClr val="tx1">
                  <a:lumMod val="85000"/>
                  <a:lumOff val="15000"/>
                </a:schemeClr>
              </a:solidFill>
              <a:latin typeface="+mj-lt"/>
              <a:ea typeface="+mj-ea"/>
              <a:cs typeface="+mj-cs"/>
            </a:endParaRPr>
          </a:p>
        </p:txBody>
      </p:sp>
      <p:pic>
        <p:nvPicPr>
          <p:cNvPr id="14" name="İçerik Yer Tutucusu 13" descr="metin, ekran görüntüsü, yazı tipi, diyagram içeren bir resim&#10;&#10;Açıklama otomatik olarak oluşturuldu">
            <a:extLst>
              <a:ext uri="{FF2B5EF4-FFF2-40B4-BE49-F238E27FC236}">
                <a16:creationId xmlns:a16="http://schemas.microsoft.com/office/drawing/2014/main" id="{F92315AC-C5B1-0FF3-E8A4-78F9015EA90C}"/>
              </a:ext>
            </a:extLst>
          </p:cNvPr>
          <p:cNvPicPr>
            <a:picLocks noGrp="1" noChangeAspect="1"/>
          </p:cNvPicPr>
          <p:nvPr>
            <p:ph idx="1"/>
          </p:nvPr>
        </p:nvPicPr>
        <p:blipFill>
          <a:blip r:embed="rId2"/>
          <a:stretch>
            <a:fillRect/>
          </a:stretch>
        </p:blipFill>
        <p:spPr>
          <a:xfrm>
            <a:off x="581891" y="0"/>
            <a:ext cx="11028218" cy="4990270"/>
          </a:xfrm>
          <a:prstGeom prst="rect">
            <a:avLst/>
          </a:prstGeom>
        </p:spPr>
      </p:pic>
      <p:sp>
        <p:nvSpPr>
          <p:cNvPr id="4" name="Veri Yer Tutucusu 3">
            <a:extLst>
              <a:ext uri="{FF2B5EF4-FFF2-40B4-BE49-F238E27FC236}">
                <a16:creationId xmlns:a16="http://schemas.microsoft.com/office/drawing/2014/main" id="{02F32585-9222-FFF8-5A99-92356E0F3B0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48B76E9-5480-4289-9B33-BEF57CA4C941}" type="datetime1">
              <a:rPr lang="tr-TR" sz="1000" noProof="0" smtClean="0">
                <a:solidFill>
                  <a:schemeClr val="tx1">
                    <a:lumMod val="50000"/>
                    <a:lumOff val="50000"/>
                  </a:schemeClr>
                </a:solidFill>
              </a:rPr>
              <a:t>2.01.2024</a:t>
            </a:fld>
            <a:endParaRPr lang="en-US" sz="1000" noProof="0">
              <a:solidFill>
                <a:schemeClr val="tx1">
                  <a:lumMod val="50000"/>
                  <a:lumOff val="50000"/>
                </a:schemeClr>
              </a:solidFill>
            </a:endParaRPr>
          </a:p>
        </p:txBody>
      </p:sp>
      <p:sp>
        <p:nvSpPr>
          <p:cNvPr id="5" name="Alt Bilgi Yer Tutucusu 4">
            <a:extLst>
              <a:ext uri="{FF2B5EF4-FFF2-40B4-BE49-F238E27FC236}">
                <a16:creationId xmlns:a16="http://schemas.microsoft.com/office/drawing/2014/main" id="{FA42EE5F-652D-4E0F-32E0-444FC702E7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000" kern="1200" noProof="0">
                <a:solidFill>
                  <a:schemeClr val="tx1">
                    <a:lumMod val="50000"/>
                    <a:lumOff val="50000"/>
                  </a:schemeClr>
                </a:solidFill>
                <a:latin typeface="+mn-lt"/>
                <a:ea typeface="+mn-ea"/>
                <a:cs typeface="+mn-cs"/>
              </a:rPr>
              <a:t>SEIS</a:t>
            </a:r>
          </a:p>
        </p:txBody>
      </p:sp>
      <p:sp>
        <p:nvSpPr>
          <p:cNvPr id="6" name="Slayt Numarası Yer Tutucusu 5">
            <a:extLst>
              <a:ext uri="{FF2B5EF4-FFF2-40B4-BE49-F238E27FC236}">
                <a16:creationId xmlns:a16="http://schemas.microsoft.com/office/drawing/2014/main" id="{417705DD-C4A8-AF0F-451B-34DEB820C5C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000" noProof="0" smtClean="0">
                <a:solidFill>
                  <a:schemeClr val="tx1">
                    <a:lumMod val="50000"/>
                    <a:lumOff val="50000"/>
                  </a:schemeClr>
                </a:solidFill>
              </a:rPr>
              <a:pPr>
                <a:spcAft>
                  <a:spcPts val="600"/>
                </a:spcAft>
              </a:pPr>
              <a:t>9</a:t>
            </a:fld>
            <a:endParaRPr lang="en-US" sz="1000" noProof="0">
              <a:solidFill>
                <a:schemeClr val="tx1">
                  <a:lumMod val="50000"/>
                  <a:lumOff val="50000"/>
                </a:schemeClr>
              </a:solidFill>
            </a:endParaRPr>
          </a:p>
        </p:txBody>
      </p:sp>
    </p:spTree>
    <p:extLst>
      <p:ext uri="{BB962C8B-B14F-4D97-AF65-F5344CB8AC3E}">
        <p14:creationId xmlns:p14="http://schemas.microsoft.com/office/powerpoint/2010/main" val="148697262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elge" ma:contentTypeID="0x01010056233B311DAD32449D33FF9F76C433CB" ma:contentTypeVersion="6" ma:contentTypeDescription="Yeni belge oluşturun." ma:contentTypeScope="" ma:versionID="96345530c0465240732a8121747fd47c">
  <xsd:schema xmlns:xsd="http://www.w3.org/2001/XMLSchema" xmlns:xs="http://www.w3.org/2001/XMLSchema" xmlns:p="http://schemas.microsoft.com/office/2006/metadata/properties" xmlns:ns3="348bd86e-c2b5-4115-a741-3a14108b2cfd" targetNamespace="http://schemas.microsoft.com/office/2006/metadata/properties" ma:root="true" ma:fieldsID="096e4c4f495633d73aca4707bc5bbe3a" ns3:_="">
    <xsd:import namespace="348bd86e-c2b5-4115-a741-3a14108b2cf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8bd86e-c2b5-4115-a741-3a14108b2c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48bd86e-c2b5-4115-a741-3a14108b2cfd" xsi:nil="true"/>
  </documentManagement>
</p:properties>
</file>

<file path=customXml/itemProps1.xml><?xml version="1.0" encoding="utf-8"?>
<ds:datastoreItem xmlns:ds="http://schemas.openxmlformats.org/officeDocument/2006/customXml" ds:itemID="{E618C13B-9D83-4AF4-B64D-33362D5133F8}">
  <ds:schemaRefs>
    <ds:schemaRef ds:uri="http://schemas.microsoft.com/sharepoint/v3/contenttype/forms"/>
  </ds:schemaRefs>
</ds:datastoreItem>
</file>

<file path=customXml/itemProps2.xml><?xml version="1.0" encoding="utf-8"?>
<ds:datastoreItem xmlns:ds="http://schemas.openxmlformats.org/officeDocument/2006/customXml" ds:itemID="{7D61707A-FDCC-4F47-9E13-8C43AA6C5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8bd86e-c2b5-4115-a741-3a14108b2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4F7154-AFAC-4BE7-8A74-7F4B6FC2743C}">
  <ds:schemaRef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348bd86e-c2b5-4115-a741-3a14108b2cf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1052</TotalTime>
  <Words>856</Words>
  <Application>Microsoft Office PowerPoint</Application>
  <PresentationFormat>Geniş ekran</PresentationFormat>
  <Paragraphs>221</Paragraphs>
  <Slides>30</Slides>
  <Notes>4</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30</vt:i4>
      </vt:variant>
    </vt:vector>
  </HeadingPairs>
  <TitlesOfParts>
    <vt:vector size="37" baseType="lpstr">
      <vt:lpstr>Arial</vt:lpstr>
      <vt:lpstr>Arial</vt:lpstr>
      <vt:lpstr>Calibri</vt:lpstr>
      <vt:lpstr>Calibri Light</vt:lpstr>
      <vt:lpstr>Times New Roman</vt:lpstr>
      <vt:lpstr>Wingdings</vt:lpstr>
      <vt:lpstr>Office Teması</vt:lpstr>
      <vt:lpstr>SEIS IOT Based Smart Home Fire-Smoke Detection System</vt:lpstr>
      <vt:lpstr>Contents</vt:lpstr>
      <vt:lpstr>PROJECT INTRODUCTION</vt:lpstr>
      <vt:lpstr>What does this Project do?  The goal of the project</vt:lpstr>
      <vt:lpstr>CLASSIC FIRE ALARM SYSTEM</vt:lpstr>
      <vt:lpstr>Smart Home Electrical Panel</vt:lpstr>
      <vt:lpstr>SEIS IOT Based Smart Home Fire-Smoke Detection System</vt:lpstr>
      <vt:lpstr>How SEIS Works?</vt:lpstr>
      <vt:lpstr>Web Control Panel</vt:lpstr>
      <vt:lpstr>For Summary</vt:lpstr>
      <vt:lpstr>SENSORS USED IN THE PROJECT</vt:lpstr>
      <vt:lpstr>MQ-2 GAS SENSOR</vt:lpstr>
      <vt:lpstr>DHT22</vt:lpstr>
      <vt:lpstr>HOW DID WE PRODUCE THE PROJECT?</vt:lpstr>
      <vt:lpstr>DESIGNING A PCB BOARD  </vt:lpstr>
      <vt:lpstr>VOLTAGE REGULATOR</vt:lpstr>
      <vt:lpstr>SENSORS</vt:lpstr>
      <vt:lpstr>MOTOR</vt:lpstr>
      <vt:lpstr>PowerPoint Sunusu</vt:lpstr>
      <vt:lpstr>HOW WE PRODUCED THE PCB BOARD </vt:lpstr>
      <vt:lpstr>DESIGNING A PCB BOARD </vt:lpstr>
      <vt:lpstr>DESIGNING A PCB BOARD </vt:lpstr>
      <vt:lpstr>APPLYING THE DESIGNED PCB BOARD TO REALITY </vt:lpstr>
      <vt:lpstr>APPLYING THE DESIGNED PCB BOARD TO REALITY </vt:lpstr>
      <vt:lpstr>APPLYING THE DESIGNED PCB BOARD TO REALITY </vt:lpstr>
      <vt:lpstr>PLACING CIRCUIT ELEMENTS ON THE BOARD</vt:lpstr>
      <vt:lpstr>SOFTWARE LANGUAGES AND SERVICES USED</vt:lpstr>
      <vt:lpstr>OPERATING THE DEVICE</vt:lpstr>
      <vt:lpstr>All Components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Çalışan oryantasyonu</dc:title>
  <dc:creator>emre ışık</dc:creator>
  <cp:lastModifiedBy>EMRE IŞIK</cp:lastModifiedBy>
  <cp:revision>54</cp:revision>
  <dcterms:created xsi:type="dcterms:W3CDTF">2023-12-18T07:11:13Z</dcterms:created>
  <dcterms:modified xsi:type="dcterms:W3CDTF">2024-01-02T09:13:48Z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0x01010056233B311DAD32449D33FF9F76C433CB</vt:lpwstr>
  </property>
</Properties>
</file>